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4052" r:id="rId2"/>
  </p:sldMasterIdLst>
  <p:notesMasterIdLst>
    <p:notesMasterId r:id="rId40"/>
  </p:notesMasterIdLst>
  <p:handoutMasterIdLst>
    <p:handoutMasterId r:id="rId41"/>
  </p:handoutMasterIdLst>
  <p:sldIdLst>
    <p:sldId id="824" r:id="rId3"/>
    <p:sldId id="829" r:id="rId4"/>
    <p:sldId id="776" r:id="rId5"/>
    <p:sldId id="759" r:id="rId6"/>
    <p:sldId id="774" r:id="rId7"/>
    <p:sldId id="757" r:id="rId8"/>
    <p:sldId id="755" r:id="rId9"/>
    <p:sldId id="825" r:id="rId10"/>
    <p:sldId id="827" r:id="rId11"/>
    <p:sldId id="766" r:id="rId12"/>
    <p:sldId id="828" r:id="rId13"/>
    <p:sldId id="773" r:id="rId14"/>
    <p:sldId id="778" r:id="rId15"/>
    <p:sldId id="780" r:id="rId16"/>
    <p:sldId id="777" r:id="rId17"/>
    <p:sldId id="809" r:id="rId18"/>
    <p:sldId id="810" r:id="rId19"/>
    <p:sldId id="811" r:id="rId20"/>
    <p:sldId id="785" r:id="rId21"/>
    <p:sldId id="812" r:id="rId22"/>
    <p:sldId id="813" r:id="rId23"/>
    <p:sldId id="814" r:id="rId24"/>
    <p:sldId id="823" r:id="rId25"/>
    <p:sldId id="815" r:id="rId26"/>
    <p:sldId id="816" r:id="rId27"/>
    <p:sldId id="807" r:id="rId28"/>
    <p:sldId id="786" r:id="rId29"/>
    <p:sldId id="787" r:id="rId30"/>
    <p:sldId id="820" r:id="rId31"/>
    <p:sldId id="788" r:id="rId32"/>
    <p:sldId id="789" r:id="rId33"/>
    <p:sldId id="790" r:id="rId34"/>
    <p:sldId id="821" r:id="rId35"/>
    <p:sldId id="805" r:id="rId36"/>
    <p:sldId id="822" r:id="rId37"/>
    <p:sldId id="709" r:id="rId38"/>
    <p:sldId id="710" r:id="rId39"/>
  </p:sldIdLst>
  <p:sldSz cx="9144000" cy="6858000" type="screen4x3"/>
  <p:notesSz cx="68580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B2B2B2"/>
    <a:srgbClr val="FFFF00"/>
    <a:srgbClr val="FF6600"/>
    <a:srgbClr val="336699"/>
    <a:srgbClr val="0099CC"/>
    <a:srgbClr val="99CCFF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7418" autoAdjust="0"/>
  </p:normalViewPr>
  <p:slideViewPr>
    <p:cSldViewPr>
      <p:cViewPr varScale="1">
        <p:scale>
          <a:sx n="81" d="100"/>
          <a:sy n="81" d="100"/>
        </p:scale>
        <p:origin x="1230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58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0" Type="http://schemas.openxmlformats.org/officeDocument/2006/relationships/slide" Target="slides/slide18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Rectangle 2">
            <a:extLst>
              <a:ext uri="{FF2B5EF4-FFF2-40B4-BE49-F238E27FC236}">
                <a16:creationId xmlns:a16="http://schemas.microsoft.com/office/drawing/2014/main" id="{E5449F1A-1FE6-11D0-CFC2-01F0764742B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5213" tIns="42606" rIns="85213" bIns="42606" numCol="1" anchor="t" anchorCtr="0" compatLnSpc="1">
            <a:prstTxWarp prst="textNoShape">
              <a:avLst/>
            </a:prstTxWarp>
          </a:bodyPr>
          <a:lstStyle>
            <a:lvl1pPr defTabSz="852488" eaLnBrk="1" hangingPunct="1">
              <a:defRPr sz="11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8707" name="Rectangle 3">
            <a:extLst>
              <a:ext uri="{FF2B5EF4-FFF2-40B4-BE49-F238E27FC236}">
                <a16:creationId xmlns:a16="http://schemas.microsoft.com/office/drawing/2014/main" id="{19F82451-C84B-B086-7004-A9DFAE3812E2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5213" tIns="42606" rIns="85213" bIns="42606" numCol="1" anchor="t" anchorCtr="0" compatLnSpc="1">
            <a:prstTxWarp prst="textNoShape">
              <a:avLst/>
            </a:prstTxWarp>
          </a:bodyPr>
          <a:lstStyle>
            <a:lvl1pPr algn="r" defTabSz="852488" eaLnBrk="1" hangingPunct="1">
              <a:defRPr sz="1100">
                <a:latin typeface="Arial" charset="0"/>
              </a:defRPr>
            </a:lvl1pPr>
          </a:lstStyle>
          <a:p>
            <a:pPr>
              <a:defRPr/>
            </a:pPr>
            <a:fld id="{0AF34F43-BCA6-4D7F-B107-25130889F708}" type="datetime1">
              <a:rPr lang="en-US"/>
              <a:pPr>
                <a:defRPr/>
              </a:pPr>
              <a:t>5/7/2023</a:t>
            </a:fld>
            <a:endParaRPr lang="en-US"/>
          </a:p>
        </p:txBody>
      </p:sp>
      <p:sp>
        <p:nvSpPr>
          <p:cNvPr id="328708" name="Rectangle 4">
            <a:extLst>
              <a:ext uri="{FF2B5EF4-FFF2-40B4-BE49-F238E27FC236}">
                <a16:creationId xmlns:a16="http://schemas.microsoft.com/office/drawing/2014/main" id="{60EEDE4D-49CB-9242-DCBD-F48C754902E2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5213" tIns="42606" rIns="85213" bIns="42606" numCol="1" anchor="b" anchorCtr="0" compatLnSpc="1">
            <a:prstTxWarp prst="textNoShape">
              <a:avLst/>
            </a:prstTxWarp>
          </a:bodyPr>
          <a:lstStyle>
            <a:lvl1pPr defTabSz="852488" eaLnBrk="1" hangingPunct="1">
              <a:defRPr sz="11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8709" name="Rectangle 5">
            <a:extLst>
              <a:ext uri="{FF2B5EF4-FFF2-40B4-BE49-F238E27FC236}">
                <a16:creationId xmlns:a16="http://schemas.microsoft.com/office/drawing/2014/main" id="{F71A3A26-978B-CC47-7E29-17469D70E8F4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31263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5213" tIns="42606" rIns="85213" bIns="42606" numCol="1" anchor="b" anchorCtr="0" compatLnSpc="1">
            <a:prstTxWarp prst="textNoShape">
              <a:avLst/>
            </a:prstTxWarp>
          </a:bodyPr>
          <a:lstStyle>
            <a:lvl1pPr algn="r" defTabSz="852488" eaLnBrk="1" hangingPunct="1">
              <a:defRPr sz="1100"/>
            </a:lvl1pPr>
          </a:lstStyle>
          <a:p>
            <a:pPr>
              <a:defRPr/>
            </a:pPr>
            <a:fld id="{ED987B3E-89D8-4DE7-AB9A-3313D8F508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5777FE94-4184-AC4C-CA9E-4810A86D823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3" tIns="46151" rIns="92303" bIns="46151" numCol="1" anchor="t" anchorCtr="0" compatLnSpc="1">
            <a:prstTxWarp prst="textNoShape">
              <a:avLst/>
            </a:prstTxWarp>
          </a:bodyPr>
          <a:lstStyle>
            <a:lvl1pPr defTabSz="923925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4C6E92DE-2530-07A3-B118-A3762C7390E4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3" tIns="46151" rIns="92303" bIns="46151" numCol="1" anchor="t" anchorCtr="0" compatLnSpc="1">
            <a:prstTxWarp prst="textNoShape">
              <a:avLst/>
            </a:prstTxWarp>
          </a:bodyPr>
          <a:lstStyle>
            <a:lvl1pPr algn="r" defTabSz="923925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A84EB121-2EA7-4A93-96CF-5E8218FCD1B2}" type="datetime1">
              <a:rPr lang="en-US"/>
              <a:pPr>
                <a:defRPr/>
              </a:pPr>
              <a:t>5/7/2023</a:t>
            </a:fld>
            <a:endParaRPr lang="en-US"/>
          </a:p>
        </p:txBody>
      </p:sp>
      <p:sp>
        <p:nvSpPr>
          <p:cNvPr id="10244" name="Rectangle 4">
            <a:extLst>
              <a:ext uri="{FF2B5EF4-FFF2-40B4-BE49-F238E27FC236}">
                <a16:creationId xmlns:a16="http://schemas.microsoft.com/office/drawing/2014/main" id="{0A59EE70-410B-E208-74FE-A0189CEF2542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08075" y="700088"/>
            <a:ext cx="4643438" cy="34829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5B5A51FC-9848-14E9-55FF-A10547F3DD4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16425"/>
            <a:ext cx="5486400" cy="417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3" tIns="46151" rIns="92303" bIns="4615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>
            <a:extLst>
              <a:ext uri="{FF2B5EF4-FFF2-40B4-BE49-F238E27FC236}">
                <a16:creationId xmlns:a16="http://schemas.microsoft.com/office/drawing/2014/main" id="{5A491C52-D21B-7B65-61E8-567F4EA7081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3" tIns="46151" rIns="92303" bIns="46151" numCol="1" anchor="b" anchorCtr="0" compatLnSpc="1">
            <a:prstTxWarp prst="textNoShape">
              <a:avLst/>
            </a:prstTxWarp>
          </a:bodyPr>
          <a:lstStyle>
            <a:lvl1pPr defTabSz="923925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>
            <a:extLst>
              <a:ext uri="{FF2B5EF4-FFF2-40B4-BE49-F238E27FC236}">
                <a16:creationId xmlns:a16="http://schemas.microsoft.com/office/drawing/2014/main" id="{0B2C5BE3-EE34-2371-423D-803C9BD3FDC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31263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3" tIns="46151" rIns="92303" bIns="46151" numCol="1" anchor="b" anchorCtr="0" compatLnSpc="1">
            <a:prstTxWarp prst="textNoShape">
              <a:avLst/>
            </a:prstTxWarp>
          </a:bodyPr>
          <a:lstStyle>
            <a:lvl1pPr algn="r" defTabSz="923925" eaLnBrk="1" hangingPunct="1">
              <a:defRPr sz="1200"/>
            </a:lvl1pPr>
          </a:lstStyle>
          <a:p>
            <a:pPr>
              <a:defRPr/>
            </a:pPr>
            <a:fld id="{1E4B5A77-F572-44C9-9993-42D608065A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>
            <a:extLst>
              <a:ext uri="{FF2B5EF4-FFF2-40B4-BE49-F238E27FC236}">
                <a16:creationId xmlns:a16="http://schemas.microsoft.com/office/drawing/2014/main" id="{45979CA6-3893-529C-B299-B99229DBD4CD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A88E1D0-9304-4333-9115-DD5CF09073AD}" type="datetime1">
              <a:rPr lang="en-US" altLang="en-US" sz="1200" smtClean="0"/>
              <a:pPr/>
              <a:t>5/7/2023</a:t>
            </a:fld>
            <a:endParaRPr lang="en-US" altLang="en-US" sz="1200"/>
          </a:p>
        </p:txBody>
      </p:sp>
      <p:sp>
        <p:nvSpPr>
          <p:cNvPr id="13315" name="Rectangle 7">
            <a:extLst>
              <a:ext uri="{FF2B5EF4-FFF2-40B4-BE49-F238E27FC236}">
                <a16:creationId xmlns:a16="http://schemas.microsoft.com/office/drawing/2014/main" id="{A4AA49FF-13DE-4FD7-DE00-855A519CF25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252E600-A0D2-48C0-AD19-A6AFEFED7F83}" type="slidenum">
              <a:rPr lang="en-US" altLang="en-US" sz="1200" smtClean="0"/>
              <a:pPr/>
              <a:t>1</a:t>
            </a:fld>
            <a:endParaRPr lang="en-US" altLang="en-US" sz="1200"/>
          </a:p>
        </p:txBody>
      </p:sp>
      <p:sp>
        <p:nvSpPr>
          <p:cNvPr id="13316" name="Rectangle 2">
            <a:extLst>
              <a:ext uri="{FF2B5EF4-FFF2-40B4-BE49-F238E27FC236}">
                <a16:creationId xmlns:a16="http://schemas.microsoft.com/office/drawing/2014/main" id="{AFBD50AC-81CB-65FB-8B77-A231892716C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7" name="Rectangle 3">
            <a:extLst>
              <a:ext uri="{FF2B5EF4-FFF2-40B4-BE49-F238E27FC236}">
                <a16:creationId xmlns:a16="http://schemas.microsoft.com/office/drawing/2014/main" id="{C105DBB4-1FBF-BB0D-A00C-23AF2FA797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>
            <a:extLst>
              <a:ext uri="{FF2B5EF4-FFF2-40B4-BE49-F238E27FC236}">
                <a16:creationId xmlns:a16="http://schemas.microsoft.com/office/drawing/2014/main" id="{60CCFE74-35BC-8757-6830-F50017B73B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>
            <a:extLst>
              <a:ext uri="{FF2B5EF4-FFF2-40B4-BE49-F238E27FC236}">
                <a16:creationId xmlns:a16="http://schemas.microsoft.com/office/drawing/2014/main" id="{AABAFBAF-D977-29B2-CC59-3FF554754A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N   c   </a:t>
            </a:r>
          </a:p>
        </p:txBody>
      </p:sp>
      <p:sp>
        <p:nvSpPr>
          <p:cNvPr id="31748" name="Date Placeholder 3">
            <a:extLst>
              <a:ext uri="{FF2B5EF4-FFF2-40B4-BE49-F238E27FC236}">
                <a16:creationId xmlns:a16="http://schemas.microsoft.com/office/drawing/2014/main" id="{793CB15C-0CEC-3D50-7E96-E96A585668B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CEFBF61-D8A9-4D83-AFCE-5FD22BD85F8C}" type="datetime1">
              <a:rPr lang="en-US" altLang="en-US" sz="1200" smtClean="0"/>
              <a:pPr/>
              <a:t>5/7/2023</a:t>
            </a:fld>
            <a:endParaRPr lang="en-US" altLang="en-US" sz="1200"/>
          </a:p>
        </p:txBody>
      </p:sp>
      <p:sp>
        <p:nvSpPr>
          <p:cNvPr id="31749" name="Slide Number Placeholder 4">
            <a:extLst>
              <a:ext uri="{FF2B5EF4-FFF2-40B4-BE49-F238E27FC236}">
                <a16:creationId xmlns:a16="http://schemas.microsoft.com/office/drawing/2014/main" id="{7F1C37B2-6E74-D66E-C396-88A074123E8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46065E5-F153-4F64-9DDF-34BC5359F503}" type="slidenum">
              <a:rPr lang="en-US" altLang="en-US" sz="1200" smtClean="0"/>
              <a:pPr/>
              <a:t>10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>
            <a:extLst>
              <a:ext uri="{FF2B5EF4-FFF2-40B4-BE49-F238E27FC236}">
                <a16:creationId xmlns:a16="http://schemas.microsoft.com/office/drawing/2014/main" id="{DCB8C012-9F5D-5DEA-CF4B-F9D399A7556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>
            <a:extLst>
              <a:ext uri="{FF2B5EF4-FFF2-40B4-BE49-F238E27FC236}">
                <a16:creationId xmlns:a16="http://schemas.microsoft.com/office/drawing/2014/main" id="{189D79FD-7EC6-7362-640F-AC5859CDF8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N   c   </a:t>
            </a:r>
          </a:p>
        </p:txBody>
      </p:sp>
      <p:sp>
        <p:nvSpPr>
          <p:cNvPr id="33796" name="Date Placeholder 3">
            <a:extLst>
              <a:ext uri="{FF2B5EF4-FFF2-40B4-BE49-F238E27FC236}">
                <a16:creationId xmlns:a16="http://schemas.microsoft.com/office/drawing/2014/main" id="{E61EDAAD-7181-63AD-D2B2-6F35918776B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6A0545A-63BC-4DCB-9E57-F92C08370E80}" type="datetime1">
              <a:rPr lang="en-US" altLang="en-US" sz="1200" smtClean="0"/>
              <a:pPr/>
              <a:t>5/7/2023</a:t>
            </a:fld>
            <a:endParaRPr lang="en-US" altLang="en-US" sz="1200"/>
          </a:p>
        </p:txBody>
      </p:sp>
      <p:sp>
        <p:nvSpPr>
          <p:cNvPr id="33797" name="Slide Number Placeholder 4">
            <a:extLst>
              <a:ext uri="{FF2B5EF4-FFF2-40B4-BE49-F238E27FC236}">
                <a16:creationId xmlns:a16="http://schemas.microsoft.com/office/drawing/2014/main" id="{8F80D45D-B19D-F869-61DD-692F5C3125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B418F82-4AA8-4D9A-9A59-B00BB5E7EBB6}" type="slidenum">
              <a:rPr lang="en-US" altLang="en-US" sz="1200" smtClean="0"/>
              <a:pPr/>
              <a:t>11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>
            <a:extLst>
              <a:ext uri="{FF2B5EF4-FFF2-40B4-BE49-F238E27FC236}">
                <a16:creationId xmlns:a16="http://schemas.microsoft.com/office/drawing/2014/main" id="{194C36CB-B5B8-B4EE-BA95-88AA51ED1D2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>
            <a:extLst>
              <a:ext uri="{FF2B5EF4-FFF2-40B4-BE49-F238E27FC236}">
                <a16:creationId xmlns:a16="http://schemas.microsoft.com/office/drawing/2014/main" id="{12717DD0-2F4A-0A53-6A93-73FBBD95CE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N   c   </a:t>
            </a:r>
          </a:p>
        </p:txBody>
      </p:sp>
      <p:sp>
        <p:nvSpPr>
          <p:cNvPr id="35844" name="Date Placeholder 3">
            <a:extLst>
              <a:ext uri="{FF2B5EF4-FFF2-40B4-BE49-F238E27FC236}">
                <a16:creationId xmlns:a16="http://schemas.microsoft.com/office/drawing/2014/main" id="{75A98615-28C1-BCF0-7E72-A61C3113467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2AF9060-7D0A-4B1D-B877-53CE479E9492}" type="datetime1">
              <a:rPr lang="en-US" altLang="en-US" sz="1200" smtClean="0"/>
              <a:pPr/>
              <a:t>5/7/2023</a:t>
            </a:fld>
            <a:endParaRPr lang="en-US" altLang="en-US" sz="1200"/>
          </a:p>
        </p:txBody>
      </p:sp>
      <p:sp>
        <p:nvSpPr>
          <p:cNvPr id="35845" name="Slide Number Placeholder 4">
            <a:extLst>
              <a:ext uri="{FF2B5EF4-FFF2-40B4-BE49-F238E27FC236}">
                <a16:creationId xmlns:a16="http://schemas.microsoft.com/office/drawing/2014/main" id="{DCB0A49A-EB08-7A05-188B-550C5FFBCA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2D0B652-9AE1-4E8F-B243-F2C92585C42C}" type="slidenum">
              <a:rPr lang="en-US" altLang="en-US" sz="1200" smtClean="0"/>
              <a:pPr/>
              <a:t>12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>
            <a:extLst>
              <a:ext uri="{FF2B5EF4-FFF2-40B4-BE49-F238E27FC236}">
                <a16:creationId xmlns:a16="http://schemas.microsoft.com/office/drawing/2014/main" id="{A8A26DA3-137C-6419-FC73-050A4D2E093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>
            <a:extLst>
              <a:ext uri="{FF2B5EF4-FFF2-40B4-BE49-F238E27FC236}">
                <a16:creationId xmlns:a16="http://schemas.microsoft.com/office/drawing/2014/main" id="{EA52404E-4F88-8E99-BD9E-384A970A9C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N   c   </a:t>
            </a:r>
          </a:p>
        </p:txBody>
      </p:sp>
      <p:sp>
        <p:nvSpPr>
          <p:cNvPr id="37892" name="Date Placeholder 3">
            <a:extLst>
              <a:ext uri="{FF2B5EF4-FFF2-40B4-BE49-F238E27FC236}">
                <a16:creationId xmlns:a16="http://schemas.microsoft.com/office/drawing/2014/main" id="{D68D83F6-4573-4C9D-85B2-9FF0F95CD87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7B0656F-C51D-4BDF-A060-20629E9D9600}" type="datetime1">
              <a:rPr lang="en-US" altLang="en-US" sz="1200" smtClean="0"/>
              <a:pPr/>
              <a:t>5/7/2023</a:t>
            </a:fld>
            <a:endParaRPr lang="en-US" altLang="en-US" sz="1200"/>
          </a:p>
        </p:txBody>
      </p:sp>
      <p:sp>
        <p:nvSpPr>
          <p:cNvPr id="37893" name="Slide Number Placeholder 4">
            <a:extLst>
              <a:ext uri="{FF2B5EF4-FFF2-40B4-BE49-F238E27FC236}">
                <a16:creationId xmlns:a16="http://schemas.microsoft.com/office/drawing/2014/main" id="{EA237149-30E5-FA2F-C054-1EB7CE0122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2C2DF35-2B8F-4B44-8513-6CEEE1F2803C}" type="slidenum">
              <a:rPr lang="en-US" altLang="en-US" sz="1200" smtClean="0"/>
              <a:pPr/>
              <a:t>13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>
            <a:extLst>
              <a:ext uri="{FF2B5EF4-FFF2-40B4-BE49-F238E27FC236}">
                <a16:creationId xmlns:a16="http://schemas.microsoft.com/office/drawing/2014/main" id="{4E3A91D6-D9BF-67AB-5FC1-F8359730858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>
            <a:extLst>
              <a:ext uri="{FF2B5EF4-FFF2-40B4-BE49-F238E27FC236}">
                <a16:creationId xmlns:a16="http://schemas.microsoft.com/office/drawing/2014/main" id="{60D6FE7F-F4B1-E03A-E2EC-BF6F2B6512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N   c   </a:t>
            </a:r>
          </a:p>
        </p:txBody>
      </p:sp>
      <p:sp>
        <p:nvSpPr>
          <p:cNvPr id="39940" name="Date Placeholder 3">
            <a:extLst>
              <a:ext uri="{FF2B5EF4-FFF2-40B4-BE49-F238E27FC236}">
                <a16:creationId xmlns:a16="http://schemas.microsoft.com/office/drawing/2014/main" id="{B8BA2AB6-69E4-3CC6-2A50-BB3AA5DA387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1B78154-1823-487E-90B3-912F5A758B07}" type="datetime1">
              <a:rPr lang="en-US" altLang="en-US" sz="1200" smtClean="0"/>
              <a:pPr/>
              <a:t>5/7/2023</a:t>
            </a:fld>
            <a:endParaRPr lang="en-US" altLang="en-US" sz="1200"/>
          </a:p>
        </p:txBody>
      </p:sp>
      <p:sp>
        <p:nvSpPr>
          <p:cNvPr id="39941" name="Slide Number Placeholder 4">
            <a:extLst>
              <a:ext uri="{FF2B5EF4-FFF2-40B4-BE49-F238E27FC236}">
                <a16:creationId xmlns:a16="http://schemas.microsoft.com/office/drawing/2014/main" id="{12BCC463-E7A6-A73C-5E4E-3CD138396C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BA898DB-ECAB-43E2-B7F1-E9CD768A719D}" type="slidenum">
              <a:rPr lang="en-US" altLang="en-US" sz="1200" smtClean="0"/>
              <a:pPr/>
              <a:t>14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>
            <a:extLst>
              <a:ext uri="{FF2B5EF4-FFF2-40B4-BE49-F238E27FC236}">
                <a16:creationId xmlns:a16="http://schemas.microsoft.com/office/drawing/2014/main" id="{C7E92D5B-E0C1-685C-802C-3CF96B56E482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2B4D63D-9023-4E9F-AEEE-817885B7B2A6}" type="datetime1">
              <a:rPr lang="en-US" altLang="en-US" sz="1200" smtClean="0"/>
              <a:pPr/>
              <a:t>5/7/2023</a:t>
            </a:fld>
            <a:endParaRPr lang="en-US" altLang="en-US" sz="1200"/>
          </a:p>
        </p:txBody>
      </p:sp>
      <p:sp>
        <p:nvSpPr>
          <p:cNvPr id="41987" name="Rectangle 7">
            <a:extLst>
              <a:ext uri="{FF2B5EF4-FFF2-40B4-BE49-F238E27FC236}">
                <a16:creationId xmlns:a16="http://schemas.microsoft.com/office/drawing/2014/main" id="{34369B5A-DAEC-004F-1ED8-49128414EAF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38D2AE4-E937-448A-8B90-B9DC92284C3B}" type="slidenum">
              <a:rPr lang="en-US" altLang="en-US" sz="1200" smtClean="0"/>
              <a:pPr/>
              <a:t>15</a:t>
            </a:fld>
            <a:endParaRPr lang="en-US" altLang="en-US" sz="1200"/>
          </a:p>
        </p:txBody>
      </p:sp>
      <p:sp>
        <p:nvSpPr>
          <p:cNvPr id="41988" name="Rectangle 2">
            <a:extLst>
              <a:ext uri="{FF2B5EF4-FFF2-40B4-BE49-F238E27FC236}">
                <a16:creationId xmlns:a16="http://schemas.microsoft.com/office/drawing/2014/main" id="{1F4C3A52-9C05-9A96-E07B-9925D91ACA7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9" name="Rectangle 3">
            <a:extLst>
              <a:ext uri="{FF2B5EF4-FFF2-40B4-BE49-F238E27FC236}">
                <a16:creationId xmlns:a16="http://schemas.microsoft.com/office/drawing/2014/main" id="{754CB26E-DA04-BEC0-90DD-998D850B10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>
            <a:extLst>
              <a:ext uri="{FF2B5EF4-FFF2-40B4-BE49-F238E27FC236}">
                <a16:creationId xmlns:a16="http://schemas.microsoft.com/office/drawing/2014/main" id="{3EB6ADF1-14B2-8DC5-58A8-B0A01A8AAB9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>
            <a:extLst>
              <a:ext uri="{FF2B5EF4-FFF2-40B4-BE49-F238E27FC236}">
                <a16:creationId xmlns:a16="http://schemas.microsoft.com/office/drawing/2014/main" id="{1F3D8598-C2D6-30AF-8E08-0E2982B7CA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N   c   </a:t>
            </a:r>
          </a:p>
        </p:txBody>
      </p:sp>
      <p:sp>
        <p:nvSpPr>
          <p:cNvPr id="44036" name="Date Placeholder 3">
            <a:extLst>
              <a:ext uri="{FF2B5EF4-FFF2-40B4-BE49-F238E27FC236}">
                <a16:creationId xmlns:a16="http://schemas.microsoft.com/office/drawing/2014/main" id="{3E3AEA0E-4F40-13AB-00C6-1B32F26E266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7681EA5-0F7B-41A1-B39C-0A3E512FF1E1}" type="datetime1">
              <a:rPr lang="en-US" altLang="en-US" sz="1200" smtClean="0"/>
              <a:pPr/>
              <a:t>5/7/2023</a:t>
            </a:fld>
            <a:endParaRPr lang="en-US" altLang="en-US" sz="1200"/>
          </a:p>
        </p:txBody>
      </p:sp>
      <p:sp>
        <p:nvSpPr>
          <p:cNvPr id="44037" name="Slide Number Placeholder 4">
            <a:extLst>
              <a:ext uri="{FF2B5EF4-FFF2-40B4-BE49-F238E27FC236}">
                <a16:creationId xmlns:a16="http://schemas.microsoft.com/office/drawing/2014/main" id="{6E8096D2-AF13-4EAE-B88F-1A41095289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DF15BD3-F0B9-45A9-8129-941693D3049F}" type="slidenum">
              <a:rPr lang="en-US" altLang="en-US" sz="1200" smtClean="0"/>
              <a:pPr/>
              <a:t>16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>
            <a:extLst>
              <a:ext uri="{FF2B5EF4-FFF2-40B4-BE49-F238E27FC236}">
                <a16:creationId xmlns:a16="http://schemas.microsoft.com/office/drawing/2014/main" id="{0D7F4A62-8DDF-9498-08FF-F296257BB99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>
            <a:extLst>
              <a:ext uri="{FF2B5EF4-FFF2-40B4-BE49-F238E27FC236}">
                <a16:creationId xmlns:a16="http://schemas.microsoft.com/office/drawing/2014/main" id="{DE6F75C1-E7B5-E3A8-EAAD-2C9D8A0598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N   c   </a:t>
            </a:r>
          </a:p>
        </p:txBody>
      </p:sp>
      <p:sp>
        <p:nvSpPr>
          <p:cNvPr id="46084" name="Date Placeholder 3">
            <a:extLst>
              <a:ext uri="{FF2B5EF4-FFF2-40B4-BE49-F238E27FC236}">
                <a16:creationId xmlns:a16="http://schemas.microsoft.com/office/drawing/2014/main" id="{09CA2EAE-B1DC-4508-081E-2740DE1443C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F7B6FF0-1970-441A-9FB3-DCCE5CA9299F}" type="datetime1">
              <a:rPr lang="en-US" altLang="en-US" sz="1200" smtClean="0"/>
              <a:pPr/>
              <a:t>5/7/2023</a:t>
            </a:fld>
            <a:endParaRPr lang="en-US" altLang="en-US" sz="1200"/>
          </a:p>
        </p:txBody>
      </p:sp>
      <p:sp>
        <p:nvSpPr>
          <p:cNvPr id="46085" name="Slide Number Placeholder 4">
            <a:extLst>
              <a:ext uri="{FF2B5EF4-FFF2-40B4-BE49-F238E27FC236}">
                <a16:creationId xmlns:a16="http://schemas.microsoft.com/office/drawing/2014/main" id="{5F4E3C01-9754-8A1B-3F84-C54882A65E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CDC84BB-A129-4417-98C7-683BA5F8FA17}" type="slidenum">
              <a:rPr lang="en-US" altLang="en-US" sz="1200" smtClean="0"/>
              <a:pPr/>
              <a:t>17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>
            <a:extLst>
              <a:ext uri="{FF2B5EF4-FFF2-40B4-BE49-F238E27FC236}">
                <a16:creationId xmlns:a16="http://schemas.microsoft.com/office/drawing/2014/main" id="{FB50D088-F378-F275-95A2-9B3C1E1D549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>
            <a:extLst>
              <a:ext uri="{FF2B5EF4-FFF2-40B4-BE49-F238E27FC236}">
                <a16:creationId xmlns:a16="http://schemas.microsoft.com/office/drawing/2014/main" id="{BB75A16D-0118-9EFA-4448-E8542B58BC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N   c   </a:t>
            </a:r>
          </a:p>
        </p:txBody>
      </p:sp>
      <p:sp>
        <p:nvSpPr>
          <p:cNvPr id="48132" name="Date Placeholder 3">
            <a:extLst>
              <a:ext uri="{FF2B5EF4-FFF2-40B4-BE49-F238E27FC236}">
                <a16:creationId xmlns:a16="http://schemas.microsoft.com/office/drawing/2014/main" id="{B20DA72D-B712-E3EA-E08A-E68BBB9BC2E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D85C34F-10FF-4ED1-86B1-F0FCC535A435}" type="datetime1">
              <a:rPr lang="en-US" altLang="en-US" sz="1200" smtClean="0"/>
              <a:pPr/>
              <a:t>5/7/2023</a:t>
            </a:fld>
            <a:endParaRPr lang="en-US" altLang="en-US" sz="1200"/>
          </a:p>
        </p:txBody>
      </p:sp>
      <p:sp>
        <p:nvSpPr>
          <p:cNvPr id="48133" name="Slide Number Placeholder 4">
            <a:extLst>
              <a:ext uri="{FF2B5EF4-FFF2-40B4-BE49-F238E27FC236}">
                <a16:creationId xmlns:a16="http://schemas.microsoft.com/office/drawing/2014/main" id="{800A22FF-767D-5483-4498-51170E4452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1151D9F-209F-4884-BF27-704565756517}" type="slidenum">
              <a:rPr lang="en-US" altLang="en-US" sz="1200" smtClean="0"/>
              <a:pPr/>
              <a:t>18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>
            <a:extLst>
              <a:ext uri="{FF2B5EF4-FFF2-40B4-BE49-F238E27FC236}">
                <a16:creationId xmlns:a16="http://schemas.microsoft.com/office/drawing/2014/main" id="{CADC84CB-528B-C00E-3C7D-0BE3E98F957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>
            <a:extLst>
              <a:ext uri="{FF2B5EF4-FFF2-40B4-BE49-F238E27FC236}">
                <a16:creationId xmlns:a16="http://schemas.microsoft.com/office/drawing/2014/main" id="{12516781-6D62-3E41-3A38-47AD48AED3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N   c   </a:t>
            </a:r>
          </a:p>
        </p:txBody>
      </p:sp>
      <p:sp>
        <p:nvSpPr>
          <p:cNvPr id="50180" name="Date Placeholder 3">
            <a:extLst>
              <a:ext uri="{FF2B5EF4-FFF2-40B4-BE49-F238E27FC236}">
                <a16:creationId xmlns:a16="http://schemas.microsoft.com/office/drawing/2014/main" id="{BF7C6512-2E8E-A71C-22A3-3CD9541E0BF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06D3ADA-70CE-4B0A-A797-2BF30940A246}" type="datetime1">
              <a:rPr lang="en-US" altLang="en-US" sz="1200" smtClean="0"/>
              <a:pPr/>
              <a:t>5/7/2023</a:t>
            </a:fld>
            <a:endParaRPr lang="en-US" altLang="en-US" sz="1200"/>
          </a:p>
        </p:txBody>
      </p:sp>
      <p:sp>
        <p:nvSpPr>
          <p:cNvPr id="50181" name="Slide Number Placeholder 4">
            <a:extLst>
              <a:ext uri="{FF2B5EF4-FFF2-40B4-BE49-F238E27FC236}">
                <a16:creationId xmlns:a16="http://schemas.microsoft.com/office/drawing/2014/main" id="{A69E7250-8C3A-E218-BDAD-0EA538F703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C249CA1-B3A6-4E30-870B-BD7F499DCC3B}" type="slidenum">
              <a:rPr lang="en-US" altLang="en-US" sz="1200" smtClean="0"/>
              <a:pPr/>
              <a:t>19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DD04B725-F864-2835-3388-663571089D2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5BE23887-5DCC-7004-0D13-E51F1C746E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N   c   </a:t>
            </a:r>
          </a:p>
        </p:txBody>
      </p:sp>
      <p:sp>
        <p:nvSpPr>
          <p:cNvPr id="15364" name="Date Placeholder 3">
            <a:extLst>
              <a:ext uri="{FF2B5EF4-FFF2-40B4-BE49-F238E27FC236}">
                <a16:creationId xmlns:a16="http://schemas.microsoft.com/office/drawing/2014/main" id="{2837B942-F948-115B-FF34-6194038198C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477BF59-A09C-4B42-ABD8-234770E4C03F}" type="datetime1">
              <a:rPr lang="en-US" altLang="en-US" sz="1200" smtClean="0"/>
              <a:pPr/>
              <a:t>5/7/2023</a:t>
            </a:fld>
            <a:endParaRPr lang="en-US" altLang="en-US" sz="1200"/>
          </a:p>
        </p:txBody>
      </p:sp>
      <p:sp>
        <p:nvSpPr>
          <p:cNvPr id="15365" name="Slide Number Placeholder 4">
            <a:extLst>
              <a:ext uri="{FF2B5EF4-FFF2-40B4-BE49-F238E27FC236}">
                <a16:creationId xmlns:a16="http://schemas.microsoft.com/office/drawing/2014/main" id="{D306DBCD-CB7C-C830-A5FB-4C653B1CE6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F50824B-37E7-4856-9356-BE69B10A54ED}" type="slidenum">
              <a:rPr lang="en-US" altLang="en-US" sz="1200" smtClean="0"/>
              <a:pPr/>
              <a:t>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>
            <a:extLst>
              <a:ext uri="{FF2B5EF4-FFF2-40B4-BE49-F238E27FC236}">
                <a16:creationId xmlns:a16="http://schemas.microsoft.com/office/drawing/2014/main" id="{B5BF504A-0D2B-BC6A-15FB-7833A1CA0E6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>
            <a:extLst>
              <a:ext uri="{FF2B5EF4-FFF2-40B4-BE49-F238E27FC236}">
                <a16:creationId xmlns:a16="http://schemas.microsoft.com/office/drawing/2014/main" id="{C0E90E1A-148C-FD8E-A57A-4D5CE67583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N   c   </a:t>
            </a:r>
          </a:p>
        </p:txBody>
      </p:sp>
      <p:sp>
        <p:nvSpPr>
          <p:cNvPr id="52228" name="Date Placeholder 3">
            <a:extLst>
              <a:ext uri="{FF2B5EF4-FFF2-40B4-BE49-F238E27FC236}">
                <a16:creationId xmlns:a16="http://schemas.microsoft.com/office/drawing/2014/main" id="{F771A09E-8E99-42E7-D595-AF9AAFE4969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1A3EC98-FE66-4F38-B7DE-B9E7CC0F0BEF}" type="datetime1">
              <a:rPr lang="en-US" altLang="en-US" sz="1200" smtClean="0"/>
              <a:pPr/>
              <a:t>5/7/2023</a:t>
            </a:fld>
            <a:endParaRPr lang="en-US" altLang="en-US" sz="1200"/>
          </a:p>
        </p:txBody>
      </p:sp>
      <p:sp>
        <p:nvSpPr>
          <p:cNvPr id="52229" name="Slide Number Placeholder 4">
            <a:extLst>
              <a:ext uri="{FF2B5EF4-FFF2-40B4-BE49-F238E27FC236}">
                <a16:creationId xmlns:a16="http://schemas.microsoft.com/office/drawing/2014/main" id="{0B55D537-6D40-C3DE-79E6-3745223A9C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742EFFA-670D-4510-8CEA-EE884B08872E}" type="slidenum">
              <a:rPr lang="en-US" altLang="en-US" sz="1200" smtClean="0"/>
              <a:pPr/>
              <a:t>20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>
            <a:extLst>
              <a:ext uri="{FF2B5EF4-FFF2-40B4-BE49-F238E27FC236}">
                <a16:creationId xmlns:a16="http://schemas.microsoft.com/office/drawing/2014/main" id="{542C4806-69FC-0BDF-86AC-C3C264AC832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>
            <a:extLst>
              <a:ext uri="{FF2B5EF4-FFF2-40B4-BE49-F238E27FC236}">
                <a16:creationId xmlns:a16="http://schemas.microsoft.com/office/drawing/2014/main" id="{D3195565-ACA6-9BD8-F2EA-B2920A05B4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N   c   </a:t>
            </a:r>
          </a:p>
        </p:txBody>
      </p:sp>
      <p:sp>
        <p:nvSpPr>
          <p:cNvPr id="54276" name="Date Placeholder 3">
            <a:extLst>
              <a:ext uri="{FF2B5EF4-FFF2-40B4-BE49-F238E27FC236}">
                <a16:creationId xmlns:a16="http://schemas.microsoft.com/office/drawing/2014/main" id="{E37CCC21-9C22-55E4-FAED-876EA0CB132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02A6DEC-C396-4110-8745-609A817EBD9B}" type="datetime1">
              <a:rPr lang="en-US" altLang="en-US" sz="1200" smtClean="0"/>
              <a:pPr/>
              <a:t>5/7/2023</a:t>
            </a:fld>
            <a:endParaRPr lang="en-US" altLang="en-US" sz="1200"/>
          </a:p>
        </p:txBody>
      </p:sp>
      <p:sp>
        <p:nvSpPr>
          <p:cNvPr id="54277" name="Slide Number Placeholder 4">
            <a:extLst>
              <a:ext uri="{FF2B5EF4-FFF2-40B4-BE49-F238E27FC236}">
                <a16:creationId xmlns:a16="http://schemas.microsoft.com/office/drawing/2014/main" id="{5ED5D7DA-709A-B627-4178-17F9A03AC4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333A25C-E6B2-4E24-8F91-90891B64D71A}" type="slidenum">
              <a:rPr lang="en-US" altLang="en-US" sz="1200" smtClean="0"/>
              <a:pPr/>
              <a:t>21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>
            <a:extLst>
              <a:ext uri="{FF2B5EF4-FFF2-40B4-BE49-F238E27FC236}">
                <a16:creationId xmlns:a16="http://schemas.microsoft.com/office/drawing/2014/main" id="{A1E9ED62-0B68-69F3-46D1-A4EDB52A177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>
            <a:extLst>
              <a:ext uri="{FF2B5EF4-FFF2-40B4-BE49-F238E27FC236}">
                <a16:creationId xmlns:a16="http://schemas.microsoft.com/office/drawing/2014/main" id="{20AABAF7-CD7D-E302-C70A-D9C2971F47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N   c   </a:t>
            </a:r>
          </a:p>
        </p:txBody>
      </p:sp>
      <p:sp>
        <p:nvSpPr>
          <p:cNvPr id="56324" name="Date Placeholder 3">
            <a:extLst>
              <a:ext uri="{FF2B5EF4-FFF2-40B4-BE49-F238E27FC236}">
                <a16:creationId xmlns:a16="http://schemas.microsoft.com/office/drawing/2014/main" id="{A05682ED-E917-7BFB-3169-C638E93D01F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3697E92-7271-4DA2-8285-1952C5BB3AC2}" type="datetime1">
              <a:rPr lang="en-US" altLang="en-US" sz="1200" smtClean="0"/>
              <a:pPr/>
              <a:t>5/7/2023</a:t>
            </a:fld>
            <a:endParaRPr lang="en-US" altLang="en-US" sz="1200"/>
          </a:p>
        </p:txBody>
      </p:sp>
      <p:sp>
        <p:nvSpPr>
          <p:cNvPr id="56325" name="Slide Number Placeholder 4">
            <a:extLst>
              <a:ext uri="{FF2B5EF4-FFF2-40B4-BE49-F238E27FC236}">
                <a16:creationId xmlns:a16="http://schemas.microsoft.com/office/drawing/2014/main" id="{DB694760-0E3D-D4A4-E3CD-2602E57A402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B98599C-BACB-46A3-B153-AE7DD8FDC33C}" type="slidenum">
              <a:rPr lang="en-US" altLang="en-US" sz="1200" smtClean="0"/>
              <a:pPr/>
              <a:t>22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>
            <a:extLst>
              <a:ext uri="{FF2B5EF4-FFF2-40B4-BE49-F238E27FC236}">
                <a16:creationId xmlns:a16="http://schemas.microsoft.com/office/drawing/2014/main" id="{C7AD0205-0D78-D667-F40F-C9B415FC08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>
            <a:extLst>
              <a:ext uri="{FF2B5EF4-FFF2-40B4-BE49-F238E27FC236}">
                <a16:creationId xmlns:a16="http://schemas.microsoft.com/office/drawing/2014/main" id="{D8AAF9EC-6E2E-3076-5D78-2186FCF0CE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N   c   </a:t>
            </a:r>
          </a:p>
        </p:txBody>
      </p:sp>
      <p:sp>
        <p:nvSpPr>
          <p:cNvPr id="58372" name="Date Placeholder 3">
            <a:extLst>
              <a:ext uri="{FF2B5EF4-FFF2-40B4-BE49-F238E27FC236}">
                <a16:creationId xmlns:a16="http://schemas.microsoft.com/office/drawing/2014/main" id="{6686EC63-E78A-10A9-946C-D60855E2BB1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A6A64F4-C556-4949-9BDA-F36778568C18}" type="datetime1">
              <a:rPr lang="en-US" altLang="en-US" sz="1200" smtClean="0"/>
              <a:pPr/>
              <a:t>5/7/2023</a:t>
            </a:fld>
            <a:endParaRPr lang="en-US" altLang="en-US" sz="1200"/>
          </a:p>
        </p:txBody>
      </p:sp>
      <p:sp>
        <p:nvSpPr>
          <p:cNvPr id="58373" name="Slide Number Placeholder 4">
            <a:extLst>
              <a:ext uri="{FF2B5EF4-FFF2-40B4-BE49-F238E27FC236}">
                <a16:creationId xmlns:a16="http://schemas.microsoft.com/office/drawing/2014/main" id="{AAF7575E-D3D2-9416-2C95-461D44F143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8F0F1F2-BC44-4061-961F-DEBB5E683474}" type="slidenum">
              <a:rPr lang="en-US" altLang="en-US" sz="1200" smtClean="0"/>
              <a:pPr/>
              <a:t>23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>
            <a:extLst>
              <a:ext uri="{FF2B5EF4-FFF2-40B4-BE49-F238E27FC236}">
                <a16:creationId xmlns:a16="http://schemas.microsoft.com/office/drawing/2014/main" id="{EBF1C49A-CB8A-D046-DCAF-06E81CFD841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>
            <a:extLst>
              <a:ext uri="{FF2B5EF4-FFF2-40B4-BE49-F238E27FC236}">
                <a16:creationId xmlns:a16="http://schemas.microsoft.com/office/drawing/2014/main" id="{A7F0DB61-A676-B134-A89B-2071CB05F4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N   c   </a:t>
            </a:r>
          </a:p>
        </p:txBody>
      </p:sp>
      <p:sp>
        <p:nvSpPr>
          <p:cNvPr id="60420" name="Date Placeholder 3">
            <a:extLst>
              <a:ext uri="{FF2B5EF4-FFF2-40B4-BE49-F238E27FC236}">
                <a16:creationId xmlns:a16="http://schemas.microsoft.com/office/drawing/2014/main" id="{F86D26F4-E671-6DFA-9E35-403F16F84D1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62ED2BC-A4BC-414A-9DE2-5F94CAD82BB7}" type="datetime1">
              <a:rPr lang="en-US" altLang="en-US" sz="1200" smtClean="0"/>
              <a:pPr/>
              <a:t>5/7/2023</a:t>
            </a:fld>
            <a:endParaRPr lang="en-US" altLang="en-US" sz="1200"/>
          </a:p>
        </p:txBody>
      </p:sp>
      <p:sp>
        <p:nvSpPr>
          <p:cNvPr id="60421" name="Slide Number Placeholder 4">
            <a:extLst>
              <a:ext uri="{FF2B5EF4-FFF2-40B4-BE49-F238E27FC236}">
                <a16:creationId xmlns:a16="http://schemas.microsoft.com/office/drawing/2014/main" id="{C885AA67-2C97-006B-F850-3543F171DD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E558305-BDFE-436A-96CB-9B79A44CFEE9}" type="slidenum">
              <a:rPr lang="en-US" altLang="en-US" sz="1200" smtClean="0"/>
              <a:pPr/>
              <a:t>24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>
            <a:extLst>
              <a:ext uri="{FF2B5EF4-FFF2-40B4-BE49-F238E27FC236}">
                <a16:creationId xmlns:a16="http://schemas.microsoft.com/office/drawing/2014/main" id="{44B4E3DE-6190-8462-577D-C1A2D1BF7C1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>
            <a:extLst>
              <a:ext uri="{FF2B5EF4-FFF2-40B4-BE49-F238E27FC236}">
                <a16:creationId xmlns:a16="http://schemas.microsoft.com/office/drawing/2014/main" id="{1948A52B-E79E-5EA9-AECF-43ED9EE090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N   c   </a:t>
            </a:r>
          </a:p>
        </p:txBody>
      </p:sp>
      <p:sp>
        <p:nvSpPr>
          <p:cNvPr id="62468" name="Date Placeholder 3">
            <a:extLst>
              <a:ext uri="{FF2B5EF4-FFF2-40B4-BE49-F238E27FC236}">
                <a16:creationId xmlns:a16="http://schemas.microsoft.com/office/drawing/2014/main" id="{084EEDD1-448E-7C6D-06B6-626DA5B07DD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EEDCB36-DEC5-4A65-A095-3C584C52A361}" type="datetime1">
              <a:rPr lang="en-US" altLang="en-US" sz="1200" smtClean="0"/>
              <a:pPr/>
              <a:t>5/7/2023</a:t>
            </a:fld>
            <a:endParaRPr lang="en-US" altLang="en-US" sz="1200"/>
          </a:p>
        </p:txBody>
      </p:sp>
      <p:sp>
        <p:nvSpPr>
          <p:cNvPr id="62469" name="Slide Number Placeholder 4">
            <a:extLst>
              <a:ext uri="{FF2B5EF4-FFF2-40B4-BE49-F238E27FC236}">
                <a16:creationId xmlns:a16="http://schemas.microsoft.com/office/drawing/2014/main" id="{4CFEA3CF-6896-256F-BF80-361E00F0CC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947D2B5-247C-4216-94CC-64B8D8067B04}" type="slidenum">
              <a:rPr lang="en-US" altLang="en-US" sz="1200" smtClean="0"/>
              <a:pPr/>
              <a:t>25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>
            <a:extLst>
              <a:ext uri="{FF2B5EF4-FFF2-40B4-BE49-F238E27FC236}">
                <a16:creationId xmlns:a16="http://schemas.microsoft.com/office/drawing/2014/main" id="{6ED6A47A-DF41-E839-FA51-209ED01EAF1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>
            <a:extLst>
              <a:ext uri="{FF2B5EF4-FFF2-40B4-BE49-F238E27FC236}">
                <a16:creationId xmlns:a16="http://schemas.microsoft.com/office/drawing/2014/main" id="{28AA2FE8-8978-F083-0579-1115556151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N   c   </a:t>
            </a:r>
          </a:p>
        </p:txBody>
      </p:sp>
      <p:sp>
        <p:nvSpPr>
          <p:cNvPr id="64516" name="Date Placeholder 3">
            <a:extLst>
              <a:ext uri="{FF2B5EF4-FFF2-40B4-BE49-F238E27FC236}">
                <a16:creationId xmlns:a16="http://schemas.microsoft.com/office/drawing/2014/main" id="{E03B8DED-D187-2136-A4FD-30E0FA84745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C3D5083-B836-4DD1-AFD4-6507E64BE626}" type="datetime1">
              <a:rPr lang="en-US" altLang="en-US" sz="1200" smtClean="0"/>
              <a:pPr/>
              <a:t>5/7/2023</a:t>
            </a:fld>
            <a:endParaRPr lang="en-US" altLang="en-US" sz="1200"/>
          </a:p>
        </p:txBody>
      </p:sp>
      <p:sp>
        <p:nvSpPr>
          <p:cNvPr id="64517" name="Slide Number Placeholder 4">
            <a:extLst>
              <a:ext uri="{FF2B5EF4-FFF2-40B4-BE49-F238E27FC236}">
                <a16:creationId xmlns:a16="http://schemas.microsoft.com/office/drawing/2014/main" id="{CFFDB837-9E77-CB1A-BEB0-DA1D8C9EBB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97AEAC1-5375-4789-AC0C-0BD8648776C7}" type="slidenum">
              <a:rPr lang="en-US" altLang="en-US" sz="1200" smtClean="0"/>
              <a:pPr/>
              <a:t>26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>
            <a:extLst>
              <a:ext uri="{FF2B5EF4-FFF2-40B4-BE49-F238E27FC236}">
                <a16:creationId xmlns:a16="http://schemas.microsoft.com/office/drawing/2014/main" id="{1F18A6A9-40EE-4D89-A421-F94066FF5DE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>
            <a:extLst>
              <a:ext uri="{FF2B5EF4-FFF2-40B4-BE49-F238E27FC236}">
                <a16:creationId xmlns:a16="http://schemas.microsoft.com/office/drawing/2014/main" id="{8D5F8A63-B6BA-10E2-544F-334C8D24B5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N   c   </a:t>
            </a:r>
          </a:p>
        </p:txBody>
      </p:sp>
      <p:sp>
        <p:nvSpPr>
          <p:cNvPr id="66564" name="Date Placeholder 3">
            <a:extLst>
              <a:ext uri="{FF2B5EF4-FFF2-40B4-BE49-F238E27FC236}">
                <a16:creationId xmlns:a16="http://schemas.microsoft.com/office/drawing/2014/main" id="{EDBA6E8D-C223-20FF-A141-FB302EFE7BA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CD76B79-A14A-4ECA-80EC-C674A9F7AF8B}" type="datetime1">
              <a:rPr lang="en-US" altLang="en-US" sz="1200" smtClean="0"/>
              <a:pPr/>
              <a:t>5/7/2023</a:t>
            </a:fld>
            <a:endParaRPr lang="en-US" altLang="en-US" sz="1200"/>
          </a:p>
        </p:txBody>
      </p:sp>
      <p:sp>
        <p:nvSpPr>
          <p:cNvPr id="66565" name="Slide Number Placeholder 4">
            <a:extLst>
              <a:ext uri="{FF2B5EF4-FFF2-40B4-BE49-F238E27FC236}">
                <a16:creationId xmlns:a16="http://schemas.microsoft.com/office/drawing/2014/main" id="{767CA623-4FBA-D197-8398-FB0058227B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54438B2-AA1E-4057-BCC2-26948FF81C9E}" type="slidenum">
              <a:rPr lang="en-US" altLang="en-US" sz="1200" smtClean="0"/>
              <a:pPr/>
              <a:t>27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>
            <a:extLst>
              <a:ext uri="{FF2B5EF4-FFF2-40B4-BE49-F238E27FC236}">
                <a16:creationId xmlns:a16="http://schemas.microsoft.com/office/drawing/2014/main" id="{0CFDE088-22D0-A765-769F-C866CA61F14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>
            <a:extLst>
              <a:ext uri="{FF2B5EF4-FFF2-40B4-BE49-F238E27FC236}">
                <a16:creationId xmlns:a16="http://schemas.microsoft.com/office/drawing/2014/main" id="{566C41F6-ECAF-8EFA-CD85-D1ADE7CE7C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N   c   </a:t>
            </a:r>
          </a:p>
        </p:txBody>
      </p:sp>
      <p:sp>
        <p:nvSpPr>
          <p:cNvPr id="68612" name="Date Placeholder 3">
            <a:extLst>
              <a:ext uri="{FF2B5EF4-FFF2-40B4-BE49-F238E27FC236}">
                <a16:creationId xmlns:a16="http://schemas.microsoft.com/office/drawing/2014/main" id="{A1ED9E90-F3CD-FDCC-51E1-6D2B17AC712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744B1EA-DD04-4ED4-9B1C-898737D101FB}" type="datetime1">
              <a:rPr lang="en-US" altLang="en-US" sz="1200" smtClean="0"/>
              <a:pPr/>
              <a:t>5/7/2023</a:t>
            </a:fld>
            <a:endParaRPr lang="en-US" altLang="en-US" sz="1200"/>
          </a:p>
        </p:txBody>
      </p:sp>
      <p:sp>
        <p:nvSpPr>
          <p:cNvPr id="68613" name="Slide Number Placeholder 4">
            <a:extLst>
              <a:ext uri="{FF2B5EF4-FFF2-40B4-BE49-F238E27FC236}">
                <a16:creationId xmlns:a16="http://schemas.microsoft.com/office/drawing/2014/main" id="{268A5C63-EA5C-745F-21D7-14CD573A33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FB0F62E-C8F4-43C0-8A62-7880473F24B3}" type="slidenum">
              <a:rPr lang="en-US" altLang="en-US" sz="1200" smtClean="0"/>
              <a:pPr/>
              <a:t>28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>
            <a:extLst>
              <a:ext uri="{FF2B5EF4-FFF2-40B4-BE49-F238E27FC236}">
                <a16:creationId xmlns:a16="http://schemas.microsoft.com/office/drawing/2014/main" id="{62E9DE09-FFD9-4B87-6BD0-47E65BC94A3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>
            <a:extLst>
              <a:ext uri="{FF2B5EF4-FFF2-40B4-BE49-F238E27FC236}">
                <a16:creationId xmlns:a16="http://schemas.microsoft.com/office/drawing/2014/main" id="{FCD854A0-A50F-9C0A-EAB5-AB308E6C06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N   c   </a:t>
            </a:r>
          </a:p>
        </p:txBody>
      </p:sp>
      <p:sp>
        <p:nvSpPr>
          <p:cNvPr id="70660" name="Date Placeholder 3">
            <a:extLst>
              <a:ext uri="{FF2B5EF4-FFF2-40B4-BE49-F238E27FC236}">
                <a16:creationId xmlns:a16="http://schemas.microsoft.com/office/drawing/2014/main" id="{F354D730-3DF9-469E-A5DE-06C00407B3B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115050A-7B9F-4FC7-BDD1-0E93BD51A847}" type="datetime1">
              <a:rPr lang="en-US" altLang="en-US" sz="1200" smtClean="0"/>
              <a:pPr/>
              <a:t>5/7/2023</a:t>
            </a:fld>
            <a:endParaRPr lang="en-US" altLang="en-US" sz="1200"/>
          </a:p>
        </p:txBody>
      </p:sp>
      <p:sp>
        <p:nvSpPr>
          <p:cNvPr id="70661" name="Slide Number Placeholder 4">
            <a:extLst>
              <a:ext uri="{FF2B5EF4-FFF2-40B4-BE49-F238E27FC236}">
                <a16:creationId xmlns:a16="http://schemas.microsoft.com/office/drawing/2014/main" id="{CEA49ED0-F2A6-E081-D168-A10945916E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4487C3E-0FAD-4236-AC90-0BF570F374EB}" type="slidenum">
              <a:rPr lang="en-US" altLang="en-US" sz="1200" smtClean="0"/>
              <a:pPr/>
              <a:t>29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>
            <a:extLst>
              <a:ext uri="{FF2B5EF4-FFF2-40B4-BE49-F238E27FC236}">
                <a16:creationId xmlns:a16="http://schemas.microsoft.com/office/drawing/2014/main" id="{1572A861-9E8B-6D93-CD70-BB73B8C16875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AAA9F35-5EA2-491E-AEEC-1FF9E6DCBCED}" type="datetime1">
              <a:rPr lang="en-US" altLang="en-US" sz="1200" smtClean="0"/>
              <a:pPr/>
              <a:t>5/7/2023</a:t>
            </a:fld>
            <a:endParaRPr lang="en-US" altLang="en-US" sz="1200"/>
          </a:p>
        </p:txBody>
      </p:sp>
      <p:sp>
        <p:nvSpPr>
          <p:cNvPr id="17411" name="Rectangle 7">
            <a:extLst>
              <a:ext uri="{FF2B5EF4-FFF2-40B4-BE49-F238E27FC236}">
                <a16:creationId xmlns:a16="http://schemas.microsoft.com/office/drawing/2014/main" id="{5BB0B81D-4D66-98D0-AE45-4587B4D15E3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98C0431-964F-493D-AB25-034CD276A647}" type="slidenum">
              <a:rPr lang="en-US" altLang="en-US" sz="1200" smtClean="0"/>
              <a:pPr/>
              <a:t>3</a:t>
            </a:fld>
            <a:endParaRPr lang="en-US" altLang="en-US" sz="1200"/>
          </a:p>
        </p:txBody>
      </p:sp>
      <p:sp>
        <p:nvSpPr>
          <p:cNvPr id="17412" name="Rectangle 2">
            <a:extLst>
              <a:ext uri="{FF2B5EF4-FFF2-40B4-BE49-F238E27FC236}">
                <a16:creationId xmlns:a16="http://schemas.microsoft.com/office/drawing/2014/main" id="{DE03CC91-FD81-D038-6775-556F8443D2D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3" name="Rectangle 3">
            <a:extLst>
              <a:ext uri="{FF2B5EF4-FFF2-40B4-BE49-F238E27FC236}">
                <a16:creationId xmlns:a16="http://schemas.microsoft.com/office/drawing/2014/main" id="{5EE14378-DE12-FBC8-8C29-B6C514A4A7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>
            <a:extLst>
              <a:ext uri="{FF2B5EF4-FFF2-40B4-BE49-F238E27FC236}">
                <a16:creationId xmlns:a16="http://schemas.microsoft.com/office/drawing/2014/main" id="{362F7A5D-5592-199E-10D4-791370771E2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>
            <a:extLst>
              <a:ext uri="{FF2B5EF4-FFF2-40B4-BE49-F238E27FC236}">
                <a16:creationId xmlns:a16="http://schemas.microsoft.com/office/drawing/2014/main" id="{5595B801-9CAF-B8EB-80CE-70D175AD09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N   c   </a:t>
            </a:r>
          </a:p>
        </p:txBody>
      </p:sp>
      <p:sp>
        <p:nvSpPr>
          <p:cNvPr id="72708" name="Date Placeholder 3">
            <a:extLst>
              <a:ext uri="{FF2B5EF4-FFF2-40B4-BE49-F238E27FC236}">
                <a16:creationId xmlns:a16="http://schemas.microsoft.com/office/drawing/2014/main" id="{9481840F-DF79-2DDD-95AC-A179A96338D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FFE6B26-25BF-4B93-B4E1-6B2A4B04F266}" type="datetime1">
              <a:rPr lang="en-US" altLang="en-US" sz="1200" smtClean="0"/>
              <a:pPr/>
              <a:t>5/7/2023</a:t>
            </a:fld>
            <a:endParaRPr lang="en-US" altLang="en-US" sz="1200"/>
          </a:p>
        </p:txBody>
      </p:sp>
      <p:sp>
        <p:nvSpPr>
          <p:cNvPr id="72709" name="Slide Number Placeholder 4">
            <a:extLst>
              <a:ext uri="{FF2B5EF4-FFF2-40B4-BE49-F238E27FC236}">
                <a16:creationId xmlns:a16="http://schemas.microsoft.com/office/drawing/2014/main" id="{D3E11741-C3DB-C406-55C8-B7DF829503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018E277-668A-40D8-8D15-9FE86EAFCB35}" type="slidenum">
              <a:rPr lang="en-US" altLang="en-US" sz="1200" smtClean="0"/>
              <a:pPr/>
              <a:t>30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>
            <a:extLst>
              <a:ext uri="{FF2B5EF4-FFF2-40B4-BE49-F238E27FC236}">
                <a16:creationId xmlns:a16="http://schemas.microsoft.com/office/drawing/2014/main" id="{A2EE4004-9347-5F46-07E8-5DBD07829DC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>
            <a:extLst>
              <a:ext uri="{FF2B5EF4-FFF2-40B4-BE49-F238E27FC236}">
                <a16:creationId xmlns:a16="http://schemas.microsoft.com/office/drawing/2014/main" id="{4C546DDC-3E5B-7AC6-C69D-CD4938E39E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N   c   </a:t>
            </a:r>
          </a:p>
        </p:txBody>
      </p:sp>
      <p:sp>
        <p:nvSpPr>
          <p:cNvPr id="74756" name="Date Placeholder 3">
            <a:extLst>
              <a:ext uri="{FF2B5EF4-FFF2-40B4-BE49-F238E27FC236}">
                <a16:creationId xmlns:a16="http://schemas.microsoft.com/office/drawing/2014/main" id="{0F3695FF-4946-9774-2919-5062C9A26ED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8550E65-2B4C-4CF6-957E-CB78AABF3304}" type="datetime1">
              <a:rPr lang="en-US" altLang="en-US" sz="1200" smtClean="0"/>
              <a:pPr/>
              <a:t>5/7/2023</a:t>
            </a:fld>
            <a:endParaRPr lang="en-US" altLang="en-US" sz="1200"/>
          </a:p>
        </p:txBody>
      </p:sp>
      <p:sp>
        <p:nvSpPr>
          <p:cNvPr id="74757" name="Slide Number Placeholder 4">
            <a:extLst>
              <a:ext uri="{FF2B5EF4-FFF2-40B4-BE49-F238E27FC236}">
                <a16:creationId xmlns:a16="http://schemas.microsoft.com/office/drawing/2014/main" id="{70E65E5C-DC1A-2045-8FFA-B0228C889D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3B93380-490C-4EA1-AB52-A60A7C88A39B}" type="slidenum">
              <a:rPr lang="en-US" altLang="en-US" sz="1200" smtClean="0"/>
              <a:pPr/>
              <a:t>31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>
            <a:extLst>
              <a:ext uri="{FF2B5EF4-FFF2-40B4-BE49-F238E27FC236}">
                <a16:creationId xmlns:a16="http://schemas.microsoft.com/office/drawing/2014/main" id="{3CDEE3C0-96C2-9D61-0D6D-8DE6465CEC6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>
            <a:extLst>
              <a:ext uri="{FF2B5EF4-FFF2-40B4-BE49-F238E27FC236}">
                <a16:creationId xmlns:a16="http://schemas.microsoft.com/office/drawing/2014/main" id="{0384BCD4-270E-10E6-F689-35319E7F0E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N   c   </a:t>
            </a:r>
          </a:p>
        </p:txBody>
      </p:sp>
      <p:sp>
        <p:nvSpPr>
          <p:cNvPr id="76804" name="Date Placeholder 3">
            <a:extLst>
              <a:ext uri="{FF2B5EF4-FFF2-40B4-BE49-F238E27FC236}">
                <a16:creationId xmlns:a16="http://schemas.microsoft.com/office/drawing/2014/main" id="{D1114D0E-3B3A-F3BA-6DE3-E1684367741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87BA9AD-5996-4BCC-B9D6-DFF4C10924B8}" type="datetime1">
              <a:rPr lang="en-US" altLang="en-US" sz="1200" smtClean="0"/>
              <a:pPr/>
              <a:t>5/7/2023</a:t>
            </a:fld>
            <a:endParaRPr lang="en-US" altLang="en-US" sz="1200"/>
          </a:p>
        </p:txBody>
      </p:sp>
      <p:sp>
        <p:nvSpPr>
          <p:cNvPr id="76805" name="Slide Number Placeholder 4">
            <a:extLst>
              <a:ext uri="{FF2B5EF4-FFF2-40B4-BE49-F238E27FC236}">
                <a16:creationId xmlns:a16="http://schemas.microsoft.com/office/drawing/2014/main" id="{401D8FEE-038F-828D-5189-1029F87B18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84FAA01-872D-4BF7-8E1F-CC778E0DD9BB}" type="slidenum">
              <a:rPr lang="en-US" altLang="en-US" sz="1200" smtClean="0"/>
              <a:pPr/>
              <a:t>32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>
            <a:extLst>
              <a:ext uri="{FF2B5EF4-FFF2-40B4-BE49-F238E27FC236}">
                <a16:creationId xmlns:a16="http://schemas.microsoft.com/office/drawing/2014/main" id="{6F29322E-69A8-02AA-0AC3-B964E9124EB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>
            <a:extLst>
              <a:ext uri="{FF2B5EF4-FFF2-40B4-BE49-F238E27FC236}">
                <a16:creationId xmlns:a16="http://schemas.microsoft.com/office/drawing/2014/main" id="{5D46DB32-BA33-8BF6-FF81-ED0844B3AF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N   c   </a:t>
            </a:r>
          </a:p>
        </p:txBody>
      </p:sp>
      <p:sp>
        <p:nvSpPr>
          <p:cNvPr id="78852" name="Date Placeholder 3">
            <a:extLst>
              <a:ext uri="{FF2B5EF4-FFF2-40B4-BE49-F238E27FC236}">
                <a16:creationId xmlns:a16="http://schemas.microsoft.com/office/drawing/2014/main" id="{DC282116-D7B6-D9B8-FD7C-6AABD77D68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5825A34-1EEF-4A6D-92D8-FD9CE9FAC4B7}" type="datetime1">
              <a:rPr lang="en-US" altLang="en-US" sz="1200" smtClean="0"/>
              <a:pPr/>
              <a:t>5/7/2023</a:t>
            </a:fld>
            <a:endParaRPr lang="en-US" altLang="en-US" sz="1200"/>
          </a:p>
        </p:txBody>
      </p:sp>
      <p:sp>
        <p:nvSpPr>
          <p:cNvPr id="78853" name="Slide Number Placeholder 4">
            <a:extLst>
              <a:ext uri="{FF2B5EF4-FFF2-40B4-BE49-F238E27FC236}">
                <a16:creationId xmlns:a16="http://schemas.microsoft.com/office/drawing/2014/main" id="{99F809FD-6ACB-0B21-3466-0CBD330BFA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60A7DD5-992E-43E0-8FB0-5B1ACCEE174D}" type="slidenum">
              <a:rPr lang="en-US" altLang="en-US" sz="1200" smtClean="0"/>
              <a:pPr/>
              <a:t>33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>
            <a:extLst>
              <a:ext uri="{FF2B5EF4-FFF2-40B4-BE49-F238E27FC236}">
                <a16:creationId xmlns:a16="http://schemas.microsoft.com/office/drawing/2014/main" id="{88E93669-6AD0-4681-1507-87796F573DB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>
            <a:extLst>
              <a:ext uri="{FF2B5EF4-FFF2-40B4-BE49-F238E27FC236}">
                <a16:creationId xmlns:a16="http://schemas.microsoft.com/office/drawing/2014/main" id="{49C27F59-D153-D987-624E-E03A998E86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N   c   </a:t>
            </a:r>
          </a:p>
        </p:txBody>
      </p:sp>
      <p:sp>
        <p:nvSpPr>
          <p:cNvPr id="80900" name="Date Placeholder 3">
            <a:extLst>
              <a:ext uri="{FF2B5EF4-FFF2-40B4-BE49-F238E27FC236}">
                <a16:creationId xmlns:a16="http://schemas.microsoft.com/office/drawing/2014/main" id="{D36B3B00-A415-B130-F48E-C18A6062282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6208F91-A4A4-4FF9-A145-006259800357}" type="datetime1">
              <a:rPr lang="en-US" altLang="en-US" sz="1200" smtClean="0"/>
              <a:pPr/>
              <a:t>5/7/2023</a:t>
            </a:fld>
            <a:endParaRPr lang="en-US" altLang="en-US" sz="1200"/>
          </a:p>
        </p:txBody>
      </p:sp>
      <p:sp>
        <p:nvSpPr>
          <p:cNvPr id="80901" name="Slide Number Placeholder 4">
            <a:extLst>
              <a:ext uri="{FF2B5EF4-FFF2-40B4-BE49-F238E27FC236}">
                <a16:creationId xmlns:a16="http://schemas.microsoft.com/office/drawing/2014/main" id="{CD66F7A2-311B-D08E-5DAA-1B0C113EE1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DD04A6E-FB93-464E-8938-E2ECED061E24}" type="slidenum">
              <a:rPr lang="en-US" altLang="en-US" sz="1200" smtClean="0"/>
              <a:pPr/>
              <a:t>34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>
            <a:extLst>
              <a:ext uri="{FF2B5EF4-FFF2-40B4-BE49-F238E27FC236}">
                <a16:creationId xmlns:a16="http://schemas.microsoft.com/office/drawing/2014/main" id="{FB7465A6-2F3A-F5A5-EB5B-CA50FD96348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>
            <a:extLst>
              <a:ext uri="{FF2B5EF4-FFF2-40B4-BE49-F238E27FC236}">
                <a16:creationId xmlns:a16="http://schemas.microsoft.com/office/drawing/2014/main" id="{B7171F8F-36AF-462C-A8A6-83DA98AC84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N   c   </a:t>
            </a:r>
          </a:p>
        </p:txBody>
      </p:sp>
      <p:sp>
        <p:nvSpPr>
          <p:cNvPr id="82948" name="Date Placeholder 3">
            <a:extLst>
              <a:ext uri="{FF2B5EF4-FFF2-40B4-BE49-F238E27FC236}">
                <a16:creationId xmlns:a16="http://schemas.microsoft.com/office/drawing/2014/main" id="{EA31ECF0-D1ED-1430-84CA-9D59A7D1711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0BBECE4-64AD-4345-B18D-C453AAE0DB8D}" type="datetime1">
              <a:rPr lang="en-US" altLang="en-US" sz="1200" smtClean="0"/>
              <a:pPr/>
              <a:t>5/7/2023</a:t>
            </a:fld>
            <a:endParaRPr lang="en-US" altLang="en-US" sz="1200"/>
          </a:p>
        </p:txBody>
      </p:sp>
      <p:sp>
        <p:nvSpPr>
          <p:cNvPr id="82949" name="Slide Number Placeholder 4">
            <a:extLst>
              <a:ext uri="{FF2B5EF4-FFF2-40B4-BE49-F238E27FC236}">
                <a16:creationId xmlns:a16="http://schemas.microsoft.com/office/drawing/2014/main" id="{A88FD687-93E4-7E31-84CC-96FBB96D133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0BC7E50-8A2D-4952-852A-672C1A9C40A7}" type="slidenum">
              <a:rPr lang="en-US" altLang="en-US" sz="1200" smtClean="0"/>
              <a:pPr/>
              <a:t>35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3">
            <a:extLst>
              <a:ext uri="{FF2B5EF4-FFF2-40B4-BE49-F238E27FC236}">
                <a16:creationId xmlns:a16="http://schemas.microsoft.com/office/drawing/2014/main" id="{E6BB27C4-FDAE-3188-1E90-467817359A1F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A1DFD4E-4A36-4E61-8A52-72DC53569BE2}" type="datetime1">
              <a:rPr lang="en-US" altLang="en-US" sz="1200" smtClean="0"/>
              <a:pPr/>
              <a:t>5/7/2023</a:t>
            </a:fld>
            <a:endParaRPr lang="en-US" altLang="en-US" sz="1200"/>
          </a:p>
        </p:txBody>
      </p:sp>
      <p:sp>
        <p:nvSpPr>
          <p:cNvPr id="86019" name="Rectangle 7">
            <a:extLst>
              <a:ext uri="{FF2B5EF4-FFF2-40B4-BE49-F238E27FC236}">
                <a16:creationId xmlns:a16="http://schemas.microsoft.com/office/drawing/2014/main" id="{A75F671F-3570-D17A-762B-8B48F604878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CEA8439-FCB7-45A9-9CF1-C9D8027754C3}" type="slidenum">
              <a:rPr lang="en-US" altLang="en-US" sz="1200" smtClean="0"/>
              <a:pPr/>
              <a:t>37</a:t>
            </a:fld>
            <a:endParaRPr lang="en-US" altLang="en-US" sz="1200"/>
          </a:p>
        </p:txBody>
      </p:sp>
      <p:sp>
        <p:nvSpPr>
          <p:cNvPr id="86020" name="Rectangle 2">
            <a:extLst>
              <a:ext uri="{FF2B5EF4-FFF2-40B4-BE49-F238E27FC236}">
                <a16:creationId xmlns:a16="http://schemas.microsoft.com/office/drawing/2014/main" id="{299C2D2F-9B64-FCDA-8FAA-10B18C1ED6B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1" name="Rectangle 3">
            <a:extLst>
              <a:ext uri="{FF2B5EF4-FFF2-40B4-BE49-F238E27FC236}">
                <a16:creationId xmlns:a16="http://schemas.microsoft.com/office/drawing/2014/main" id="{0B87A073-1E30-891B-E490-082F18639F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>
            <a:extLst>
              <a:ext uri="{FF2B5EF4-FFF2-40B4-BE49-F238E27FC236}">
                <a16:creationId xmlns:a16="http://schemas.microsoft.com/office/drawing/2014/main" id="{AABDA87E-C538-CF71-B1F0-60902F09CF1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>
            <a:extLst>
              <a:ext uri="{FF2B5EF4-FFF2-40B4-BE49-F238E27FC236}">
                <a16:creationId xmlns:a16="http://schemas.microsoft.com/office/drawing/2014/main" id="{2416C073-49BC-0D3D-F00F-B3739FA9A6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N   c   </a:t>
            </a:r>
          </a:p>
        </p:txBody>
      </p:sp>
      <p:sp>
        <p:nvSpPr>
          <p:cNvPr id="19460" name="Date Placeholder 3">
            <a:extLst>
              <a:ext uri="{FF2B5EF4-FFF2-40B4-BE49-F238E27FC236}">
                <a16:creationId xmlns:a16="http://schemas.microsoft.com/office/drawing/2014/main" id="{3CBEDBF4-894D-B619-F956-5E5AC083117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D60E02C-EE7F-4218-B226-6B695C05E020}" type="datetime1">
              <a:rPr lang="en-US" altLang="en-US" sz="1200" smtClean="0"/>
              <a:pPr/>
              <a:t>5/7/2023</a:t>
            </a:fld>
            <a:endParaRPr lang="en-US" altLang="en-US" sz="1200"/>
          </a:p>
        </p:txBody>
      </p:sp>
      <p:sp>
        <p:nvSpPr>
          <p:cNvPr id="19461" name="Slide Number Placeholder 4">
            <a:extLst>
              <a:ext uri="{FF2B5EF4-FFF2-40B4-BE49-F238E27FC236}">
                <a16:creationId xmlns:a16="http://schemas.microsoft.com/office/drawing/2014/main" id="{B972875B-14F4-8344-9739-7928ADBE7F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C71B6DB-FD3C-4415-B32E-9801FA2F4A73}" type="slidenum">
              <a:rPr lang="en-US" altLang="en-US" sz="1200" smtClean="0"/>
              <a:pPr/>
              <a:t>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>
            <a:extLst>
              <a:ext uri="{FF2B5EF4-FFF2-40B4-BE49-F238E27FC236}">
                <a16:creationId xmlns:a16="http://schemas.microsoft.com/office/drawing/2014/main" id="{FEBF3231-0605-8082-F9B0-A16FB637884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>
            <a:extLst>
              <a:ext uri="{FF2B5EF4-FFF2-40B4-BE49-F238E27FC236}">
                <a16:creationId xmlns:a16="http://schemas.microsoft.com/office/drawing/2014/main" id="{601E038C-516E-DD77-F6FE-6E881477E0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N   c   </a:t>
            </a:r>
          </a:p>
        </p:txBody>
      </p:sp>
      <p:sp>
        <p:nvSpPr>
          <p:cNvPr id="21508" name="Date Placeholder 3">
            <a:extLst>
              <a:ext uri="{FF2B5EF4-FFF2-40B4-BE49-F238E27FC236}">
                <a16:creationId xmlns:a16="http://schemas.microsoft.com/office/drawing/2014/main" id="{09A1ACDA-8110-A753-4F74-E7F2D9FC4A9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A53B560-65E7-4EF9-8752-F42748C34E38}" type="datetime1">
              <a:rPr lang="en-US" altLang="en-US" sz="1200" smtClean="0"/>
              <a:pPr/>
              <a:t>5/7/2023</a:t>
            </a:fld>
            <a:endParaRPr lang="en-US" altLang="en-US" sz="1200"/>
          </a:p>
        </p:txBody>
      </p:sp>
      <p:sp>
        <p:nvSpPr>
          <p:cNvPr id="21509" name="Slide Number Placeholder 4">
            <a:extLst>
              <a:ext uri="{FF2B5EF4-FFF2-40B4-BE49-F238E27FC236}">
                <a16:creationId xmlns:a16="http://schemas.microsoft.com/office/drawing/2014/main" id="{1DF2C55D-9FE7-AA21-6A86-90B551613D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8616B6E-2478-421D-9750-1BEDCF3B97CE}" type="slidenum">
              <a:rPr lang="en-US" altLang="en-US" sz="1200" smtClean="0"/>
              <a:pPr/>
              <a:t>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28CB99D4-B1D9-0C64-92EE-64D697DEB9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C219DDEB-035C-F720-0DCF-E7887A5E2E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N   c   </a:t>
            </a:r>
          </a:p>
        </p:txBody>
      </p:sp>
      <p:sp>
        <p:nvSpPr>
          <p:cNvPr id="23556" name="Date Placeholder 3">
            <a:extLst>
              <a:ext uri="{FF2B5EF4-FFF2-40B4-BE49-F238E27FC236}">
                <a16:creationId xmlns:a16="http://schemas.microsoft.com/office/drawing/2014/main" id="{202A3A38-A3CB-442C-0B64-62267E2A72A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D099B68-243D-4C3C-91CE-B3CE1318472C}" type="datetime1">
              <a:rPr lang="en-US" altLang="en-US" sz="1200" smtClean="0"/>
              <a:pPr/>
              <a:t>5/7/2023</a:t>
            </a:fld>
            <a:endParaRPr lang="en-US" altLang="en-US" sz="1200"/>
          </a:p>
        </p:txBody>
      </p:sp>
      <p:sp>
        <p:nvSpPr>
          <p:cNvPr id="23557" name="Slide Number Placeholder 4">
            <a:extLst>
              <a:ext uri="{FF2B5EF4-FFF2-40B4-BE49-F238E27FC236}">
                <a16:creationId xmlns:a16="http://schemas.microsoft.com/office/drawing/2014/main" id="{F1692E18-2A99-A3E4-7E03-F1B8985632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83F3837-0329-4384-B6DB-E7F932F6FED9}" type="slidenum">
              <a:rPr lang="en-US" altLang="en-US" sz="1200" smtClean="0"/>
              <a:pPr/>
              <a:t>6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>
            <a:extLst>
              <a:ext uri="{FF2B5EF4-FFF2-40B4-BE49-F238E27FC236}">
                <a16:creationId xmlns:a16="http://schemas.microsoft.com/office/drawing/2014/main" id="{5391B9F7-98A7-7D64-D1B1-325DD7D8B5E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>
            <a:extLst>
              <a:ext uri="{FF2B5EF4-FFF2-40B4-BE49-F238E27FC236}">
                <a16:creationId xmlns:a16="http://schemas.microsoft.com/office/drawing/2014/main" id="{4949B187-F1C3-C790-A116-CD89855212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N   c   </a:t>
            </a:r>
          </a:p>
        </p:txBody>
      </p:sp>
      <p:sp>
        <p:nvSpPr>
          <p:cNvPr id="25604" name="Date Placeholder 3">
            <a:extLst>
              <a:ext uri="{FF2B5EF4-FFF2-40B4-BE49-F238E27FC236}">
                <a16:creationId xmlns:a16="http://schemas.microsoft.com/office/drawing/2014/main" id="{52C6F88F-71E3-9F63-08B0-37C3C5C732C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6AA8A58-6320-458E-A837-EC6A732FAFA8}" type="datetime1">
              <a:rPr lang="en-US" altLang="en-US" sz="1200" smtClean="0"/>
              <a:pPr/>
              <a:t>5/7/2023</a:t>
            </a:fld>
            <a:endParaRPr lang="en-US" altLang="en-US" sz="1200"/>
          </a:p>
        </p:txBody>
      </p:sp>
      <p:sp>
        <p:nvSpPr>
          <p:cNvPr id="25605" name="Slide Number Placeholder 4">
            <a:extLst>
              <a:ext uri="{FF2B5EF4-FFF2-40B4-BE49-F238E27FC236}">
                <a16:creationId xmlns:a16="http://schemas.microsoft.com/office/drawing/2014/main" id="{C5F39325-B423-0BA8-95E8-3FAC467D8F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7075E51-B226-4E36-AE2E-4D48BC9B87F5}" type="slidenum">
              <a:rPr lang="en-US" altLang="en-US" sz="1200" smtClean="0"/>
              <a:pPr/>
              <a:t>7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>
            <a:extLst>
              <a:ext uri="{FF2B5EF4-FFF2-40B4-BE49-F238E27FC236}">
                <a16:creationId xmlns:a16="http://schemas.microsoft.com/office/drawing/2014/main" id="{B9E32CF9-9977-325D-4669-B882A7855B1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>
            <a:extLst>
              <a:ext uri="{FF2B5EF4-FFF2-40B4-BE49-F238E27FC236}">
                <a16:creationId xmlns:a16="http://schemas.microsoft.com/office/drawing/2014/main" id="{D5ACF14A-771D-ECAE-5AAF-E55199597F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N   c   </a:t>
            </a:r>
          </a:p>
        </p:txBody>
      </p:sp>
      <p:sp>
        <p:nvSpPr>
          <p:cNvPr id="27652" name="Date Placeholder 3">
            <a:extLst>
              <a:ext uri="{FF2B5EF4-FFF2-40B4-BE49-F238E27FC236}">
                <a16:creationId xmlns:a16="http://schemas.microsoft.com/office/drawing/2014/main" id="{F47B5CB4-ADEE-AF83-473F-44D20B34835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52B8468-1169-4A91-B494-E3183DAFA2DB}" type="datetime1">
              <a:rPr lang="en-US" altLang="en-US" sz="1200" smtClean="0"/>
              <a:pPr/>
              <a:t>5/7/2023</a:t>
            </a:fld>
            <a:endParaRPr lang="en-US" altLang="en-US" sz="1200"/>
          </a:p>
        </p:txBody>
      </p:sp>
      <p:sp>
        <p:nvSpPr>
          <p:cNvPr id="27653" name="Slide Number Placeholder 4">
            <a:extLst>
              <a:ext uri="{FF2B5EF4-FFF2-40B4-BE49-F238E27FC236}">
                <a16:creationId xmlns:a16="http://schemas.microsoft.com/office/drawing/2014/main" id="{270B7817-51F9-0A72-74C2-DF3D15AD36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7088EBD-91E2-4E62-AFF7-70F5B3F934C2}" type="slidenum">
              <a:rPr lang="en-US" altLang="en-US" sz="1200" smtClean="0"/>
              <a:pPr/>
              <a:t>8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>
            <a:extLst>
              <a:ext uri="{FF2B5EF4-FFF2-40B4-BE49-F238E27FC236}">
                <a16:creationId xmlns:a16="http://schemas.microsoft.com/office/drawing/2014/main" id="{E68B547D-799D-F193-2637-48281C5C68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>
            <a:extLst>
              <a:ext uri="{FF2B5EF4-FFF2-40B4-BE49-F238E27FC236}">
                <a16:creationId xmlns:a16="http://schemas.microsoft.com/office/drawing/2014/main" id="{2D930DF8-CF41-D2A8-D2A0-327E19FAFD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N   c   </a:t>
            </a:r>
          </a:p>
        </p:txBody>
      </p:sp>
      <p:sp>
        <p:nvSpPr>
          <p:cNvPr id="29700" name="Date Placeholder 3">
            <a:extLst>
              <a:ext uri="{FF2B5EF4-FFF2-40B4-BE49-F238E27FC236}">
                <a16:creationId xmlns:a16="http://schemas.microsoft.com/office/drawing/2014/main" id="{E8F9593A-4D3D-9909-AF56-E9C5FBFF29E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58C25DE-D86B-4646-A3DC-51F1355C0C3E}" type="datetime1">
              <a:rPr lang="en-US" altLang="en-US" sz="1200" smtClean="0"/>
              <a:pPr/>
              <a:t>5/7/2023</a:t>
            </a:fld>
            <a:endParaRPr lang="en-US" altLang="en-US" sz="1200"/>
          </a:p>
        </p:txBody>
      </p:sp>
      <p:sp>
        <p:nvSpPr>
          <p:cNvPr id="29701" name="Slide Number Placeholder 4">
            <a:extLst>
              <a:ext uri="{FF2B5EF4-FFF2-40B4-BE49-F238E27FC236}">
                <a16:creationId xmlns:a16="http://schemas.microsoft.com/office/drawing/2014/main" id="{C7CFEA8A-EA40-172C-2625-7F5307F184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F5A192A-0277-49E6-8FF6-8101B572242B}" type="slidenum">
              <a:rPr lang="en-US" altLang="en-US" sz="1200" smtClean="0"/>
              <a:pPr/>
              <a:t>9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>
            <a:extLst>
              <a:ext uri="{FF2B5EF4-FFF2-40B4-BE49-F238E27FC236}">
                <a16:creationId xmlns:a16="http://schemas.microsoft.com/office/drawing/2014/main" id="{14D8EFC0-69EC-82EC-191D-FB820267E1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475" y="623888"/>
            <a:ext cx="1076325" cy="106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29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71500" y="2130425"/>
            <a:ext cx="7772400" cy="1470025"/>
          </a:xfrm>
        </p:spPr>
        <p:txBody>
          <a:bodyPr/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29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28813" y="3886200"/>
            <a:ext cx="6400800" cy="1752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" name="Date Placeholder 4">
            <a:extLst>
              <a:ext uri="{FF2B5EF4-FFF2-40B4-BE49-F238E27FC236}">
                <a16:creationId xmlns:a16="http://schemas.microsoft.com/office/drawing/2014/main" id="{89B8945F-BF40-27D3-F9D0-58ED5AAE8D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C16FC9BB-8210-4EC9-B28D-B8A52E9B7F91}" type="datetime4">
              <a:rPr lang="en-US"/>
              <a:pPr>
                <a:defRPr/>
              </a:pPr>
              <a:t>May 7, 2023</a:t>
            </a:fld>
            <a:endParaRPr lang="en-US"/>
          </a:p>
        </p:txBody>
      </p:sp>
      <p:sp>
        <p:nvSpPr>
          <p:cNvPr id="4" name="Footer Placeholder 5">
            <a:extLst>
              <a:ext uri="{FF2B5EF4-FFF2-40B4-BE49-F238E27FC236}">
                <a16:creationId xmlns:a16="http://schemas.microsoft.com/office/drawing/2014/main" id="{9BC35F5A-2D0F-BB9E-64D8-E666B82BE0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2FECE750-BA85-FCD1-AF5B-A4CB08783AF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ADEBAECF-B1F5-426B-8DE0-106667F357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4657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260A459-F796-32F7-8B86-A8FE7945AC2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A58556-6388-481F-A319-707F19DF0A56}" type="datetime4">
              <a:rPr lang="en-US"/>
              <a:pPr>
                <a:defRPr/>
              </a:pPr>
              <a:t>May 7, 2023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1B13894-C738-951D-9937-BB6577E9A7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5479957-F5B8-4D1A-DA82-422160E9D52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F5D134-F3DA-40BA-B760-14FEB86592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364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95313"/>
            <a:ext cx="2057400" cy="53784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95313"/>
            <a:ext cx="6019800" cy="5378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388959A-10E1-E61F-9EA5-C78188FD326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F01EBF-7B4E-43BF-B3D7-F09C9ADD224A}" type="datetime4">
              <a:rPr lang="en-US"/>
              <a:pPr>
                <a:defRPr/>
              </a:pPr>
              <a:t>May 7, 2023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38482CD-184F-F231-4D56-17F4A3945C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A8F4921-20D4-FA65-6828-31E1F1C4C35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3FF107-45C8-4B9A-9684-147BFDFC17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55311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5313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914400" y="1905000"/>
            <a:ext cx="7772400" cy="40687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DB87FC7-C144-99B7-DA7E-97AFBF7AD3E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0F9687-25E3-41EC-A888-2F94FC6E0E07}" type="datetime4">
              <a:rPr lang="en-US"/>
              <a:pPr>
                <a:defRPr/>
              </a:pPr>
              <a:t>May 7, 2023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DA584B9-714F-BB7B-8D5F-DBE34667F4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4616305-401F-DF6B-87E6-28487CF78DF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8AEAE7-B8B5-4E21-B25B-355D5EEDC85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35048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595313"/>
            <a:ext cx="8229600" cy="5378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DB5074B-E97C-688C-BB9B-517FF6E5FB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2E1F6-6F41-4884-BA45-3F657A32CBAC}" type="datetime4">
              <a:rPr lang="en-US"/>
              <a:pPr>
                <a:defRPr/>
              </a:pPr>
              <a:t>May 7, 2023</a:t>
            </a:fld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1C80495-4214-8748-2B05-F213D410921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515F10C-9739-3B8C-FE26-E31B7111360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19CADA-AA43-4563-84D0-FCE7CF6C514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18822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2D3ADA11-7174-F23B-5F06-11F7810CF279}"/>
              </a:ext>
            </a:extLst>
          </p:cNvPr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6AD48ADF-87F9-7F5D-419E-8EDE84186DA0}"/>
              </a:ext>
            </a:extLst>
          </p:cNvPr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6">
            <a:extLst>
              <a:ext uri="{FF2B5EF4-FFF2-40B4-BE49-F238E27FC236}">
                <a16:creationId xmlns:a16="http://schemas.microsoft.com/office/drawing/2014/main" id="{B32D6B43-AB25-2FE9-2021-3505E00DD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F3F6FAA-156F-49F4-849D-CB6164B7DCE6}" type="datetime4">
              <a:rPr lang="en-US"/>
              <a:pPr>
                <a:defRPr/>
              </a:pPr>
              <a:t>May 7, 2023</a:t>
            </a:fld>
            <a:endParaRPr lang="en-US"/>
          </a:p>
        </p:txBody>
      </p:sp>
      <p:sp>
        <p:nvSpPr>
          <p:cNvPr id="5" name="Footer Placeholder 19">
            <a:extLst>
              <a:ext uri="{FF2B5EF4-FFF2-40B4-BE49-F238E27FC236}">
                <a16:creationId xmlns:a16="http://schemas.microsoft.com/office/drawing/2014/main" id="{179BA0E0-E73E-90CE-28DB-93CDA852A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9">
            <a:extLst>
              <a:ext uri="{FF2B5EF4-FFF2-40B4-BE49-F238E27FC236}">
                <a16:creationId xmlns:a16="http://schemas.microsoft.com/office/drawing/2014/main" id="{2AC82F39-FFBC-C12A-1673-648683E1F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048580-FA57-46F8-83A1-98C15A472D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15857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3">
            <a:extLst>
              <a:ext uri="{FF2B5EF4-FFF2-40B4-BE49-F238E27FC236}">
                <a16:creationId xmlns:a16="http://schemas.microsoft.com/office/drawing/2014/main" id="{88D092EF-FCCF-2A42-A492-6F163386D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6EFA4A-4BEA-4A9C-9207-FD41B7C0BA70}" type="datetime4">
              <a:rPr lang="en-US"/>
              <a:pPr>
                <a:defRPr/>
              </a:pPr>
              <a:t>May 7, 2023</a:t>
            </a:fld>
            <a:endParaRPr lang="en-US"/>
          </a:p>
        </p:txBody>
      </p:sp>
      <p:sp>
        <p:nvSpPr>
          <p:cNvPr id="5" name="Footer Placeholder 9">
            <a:extLst>
              <a:ext uri="{FF2B5EF4-FFF2-40B4-BE49-F238E27FC236}">
                <a16:creationId xmlns:a16="http://schemas.microsoft.com/office/drawing/2014/main" id="{1C3895AB-E0A2-16BA-5FD4-62DA43E3A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>
            <a:extLst>
              <a:ext uri="{FF2B5EF4-FFF2-40B4-BE49-F238E27FC236}">
                <a16:creationId xmlns:a16="http://schemas.microsoft.com/office/drawing/2014/main" id="{EB11BBFF-3B8D-60F2-77AA-EC99468F2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E39216-0BC3-4E92-846F-71C3FBA299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31408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F8FC15B-2CCC-B300-C2D7-5985188CA40B}"/>
              </a:ext>
            </a:extLst>
          </p:cNvPr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E904004-6257-130F-8CB4-F92A1522F77E}"/>
              </a:ext>
            </a:extLst>
          </p:cNvPr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AFB8111-A73A-4716-CE20-28CEDAAFB91F}"/>
              </a:ext>
            </a:extLst>
          </p:cNvPr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06D17E5-EB62-FC07-A04C-170B99068E54}"/>
              </a:ext>
            </a:extLst>
          </p:cNvPr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2E7F3D8F-CB62-7432-5C35-8B24B6C0A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2415679-8E6F-465F-8309-66929A8236B4}" type="datetime4">
              <a:rPr lang="en-US"/>
              <a:pPr>
                <a:defRPr/>
              </a:pPr>
              <a:t>May 7, 2023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9A0DD04D-C78D-6969-8976-B8BAE530A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022FE3D-3531-989B-B103-3541B9AAF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FE509-93BA-4D0D-BD81-DB8D52047BD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96443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23">
            <a:extLst>
              <a:ext uri="{FF2B5EF4-FFF2-40B4-BE49-F238E27FC236}">
                <a16:creationId xmlns:a16="http://schemas.microsoft.com/office/drawing/2014/main" id="{891A889F-BA88-1D48-4D47-0C170C7D8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F27D6-857F-4780-9728-691730515260}" type="datetime4">
              <a:rPr lang="en-US"/>
              <a:pPr>
                <a:defRPr/>
              </a:pPr>
              <a:t>May 7, 2023</a:t>
            </a:fld>
            <a:endParaRPr lang="en-US"/>
          </a:p>
        </p:txBody>
      </p:sp>
      <p:sp>
        <p:nvSpPr>
          <p:cNvPr id="6" name="Footer Placeholder 9">
            <a:extLst>
              <a:ext uri="{FF2B5EF4-FFF2-40B4-BE49-F238E27FC236}">
                <a16:creationId xmlns:a16="http://schemas.microsoft.com/office/drawing/2014/main" id="{BBF59EE0-00F9-74AA-4F0F-3DD7F9B71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>
            <a:extLst>
              <a:ext uri="{FF2B5EF4-FFF2-40B4-BE49-F238E27FC236}">
                <a16:creationId xmlns:a16="http://schemas.microsoft.com/office/drawing/2014/main" id="{BB21B038-DB0A-B5ED-3E9F-B5D2513F4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C4C499-4AC4-4999-9024-F1EA5DBA14D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03832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A18EC63-6B6F-D768-C534-B91D62ECE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52EA628-A07A-4A26-BE8B-EC6F26D67B90}" type="datetime4">
              <a:rPr lang="en-US"/>
              <a:pPr>
                <a:defRPr/>
              </a:pPr>
              <a:t>May 7, 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92CED8E-B2F0-CC72-3BF3-4AC97741D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B5F9377-A375-E49E-66AC-788CDF1EA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9CC81E-3C22-4A05-9AC7-08773841D72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43567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3">
            <a:extLst>
              <a:ext uri="{FF2B5EF4-FFF2-40B4-BE49-F238E27FC236}">
                <a16:creationId xmlns:a16="http://schemas.microsoft.com/office/drawing/2014/main" id="{7F18BBF7-67E1-8C26-2691-587E162FA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360003-753C-45B2-A59B-ED5B361A7F26}" type="datetime4">
              <a:rPr lang="en-US"/>
              <a:pPr>
                <a:defRPr/>
              </a:pPr>
              <a:t>May 7, 2023</a:t>
            </a:fld>
            <a:endParaRPr lang="en-US"/>
          </a:p>
        </p:txBody>
      </p:sp>
      <p:sp>
        <p:nvSpPr>
          <p:cNvPr id="4" name="Footer Placeholder 9">
            <a:extLst>
              <a:ext uri="{FF2B5EF4-FFF2-40B4-BE49-F238E27FC236}">
                <a16:creationId xmlns:a16="http://schemas.microsoft.com/office/drawing/2014/main" id="{61132FD9-9047-A7EA-F4D3-A91124D1B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>
            <a:extLst>
              <a:ext uri="{FF2B5EF4-FFF2-40B4-BE49-F238E27FC236}">
                <a16:creationId xmlns:a16="http://schemas.microsoft.com/office/drawing/2014/main" id="{43FCE74E-16FA-C987-945C-57F174F55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C6939B-1C40-4ADD-BD26-1747E65E26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2388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F8CDA22-E5EC-E406-A683-3214D2E8C2F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7AAE81-EABD-4E35-ABE1-E2798685B6C4}" type="datetime4">
              <a:rPr lang="en-US"/>
              <a:pPr>
                <a:defRPr/>
              </a:pPr>
              <a:t>May 7, 2023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AEF3F24-F27C-DC35-82C3-217829E952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47D933B-1D5A-EF49-9245-1DBC4C426C8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C27B6B-8A01-47A0-8DD7-A402E4510D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28302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D9A9CAE-3F74-A147-DD35-D91EF99B666B}"/>
              </a:ext>
            </a:extLst>
          </p:cNvPr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5261859-78E4-4BA8-105D-92430C0C3F15}"/>
              </a:ext>
            </a:extLst>
          </p:cNvPr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" name="Date Placeholder 1">
            <a:extLst>
              <a:ext uri="{FF2B5EF4-FFF2-40B4-BE49-F238E27FC236}">
                <a16:creationId xmlns:a16="http://schemas.microsoft.com/office/drawing/2014/main" id="{0B42288F-D29D-EAFA-EB8D-E797A9FCA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B83E1BA-47EE-4B49-9573-C5DD15686BCF}" type="datetime4">
              <a:rPr lang="en-US"/>
              <a:pPr>
                <a:defRPr/>
              </a:pPr>
              <a:t>May 7, 2023</a:t>
            </a:fld>
            <a:endParaRPr lang="en-US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29DB0D66-1C49-F310-FEDF-6AE9696B2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51132E02-3B82-8C6D-48AA-BDD6A49F7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5C0332-6CFD-4027-8374-6F735D278A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06302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65D063-A574-71BC-D448-FDF0CE96D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425C2C6-FB01-465C-8AFC-CDB9D8AF9884}" type="datetime4">
              <a:rPr lang="en-US"/>
              <a:pPr>
                <a:defRPr/>
              </a:pPr>
              <a:t>May 7, 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7B2DAB-293B-CFD3-1FA5-30186692D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7EB9BB-E4CB-B1E0-E84F-C15204873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65FCE3-439B-4CC2-BC31-9CD587AAA7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70059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1E2BBDC-31C7-B186-B55C-3C8ECDB8CAD4}"/>
              </a:ext>
            </a:extLst>
          </p:cNvPr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/>
          <a:p>
            <a:pPr indent="-283464" eaLnBrk="1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</a:endParaRPr>
          </a:p>
        </p:txBody>
      </p:sp>
      <p:sp>
        <p:nvSpPr>
          <p:cNvPr id="6" name="Flowchart: Process 5">
            <a:extLst>
              <a:ext uri="{FF2B5EF4-FFF2-40B4-BE49-F238E27FC236}">
                <a16:creationId xmlns:a16="http://schemas.microsoft.com/office/drawing/2014/main" id="{4F782692-DE10-4961-02CE-F1EAFFC611FC}"/>
              </a:ext>
            </a:extLst>
          </p:cNvPr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5C1D5253-3D37-1179-2961-499B5EEA48C7}"/>
              </a:ext>
            </a:extLst>
          </p:cNvPr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9862EAF8-6452-D1C9-81CF-549E42876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380D9AB-5C69-4E2D-A62F-344748E6F3AB}" type="datetime4">
              <a:rPr lang="en-US"/>
              <a:pPr>
                <a:defRPr/>
              </a:pPr>
              <a:t>May 7, 2023</a:t>
            </a:fld>
            <a:endParaRPr lang="en-US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8F8B02D2-24D8-9E8C-2B49-6958E996D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A2DBBAEF-D53E-5443-0860-0C0F3C706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47BED4-CC85-47D2-AC47-EAB4A4E260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83274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3">
            <a:extLst>
              <a:ext uri="{FF2B5EF4-FFF2-40B4-BE49-F238E27FC236}">
                <a16:creationId xmlns:a16="http://schemas.microsoft.com/office/drawing/2014/main" id="{E65F930D-EEF5-12F1-92CE-990AF3E75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DC73B3-604B-4993-8B5C-8731A1C34731}" type="datetime4">
              <a:rPr lang="en-US"/>
              <a:pPr>
                <a:defRPr/>
              </a:pPr>
              <a:t>May 7, 2023</a:t>
            </a:fld>
            <a:endParaRPr lang="en-US"/>
          </a:p>
        </p:txBody>
      </p:sp>
      <p:sp>
        <p:nvSpPr>
          <p:cNvPr id="5" name="Footer Placeholder 9">
            <a:extLst>
              <a:ext uri="{FF2B5EF4-FFF2-40B4-BE49-F238E27FC236}">
                <a16:creationId xmlns:a16="http://schemas.microsoft.com/office/drawing/2014/main" id="{D337D80A-AD4D-0435-03D6-E3AC4E520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>
            <a:extLst>
              <a:ext uri="{FF2B5EF4-FFF2-40B4-BE49-F238E27FC236}">
                <a16:creationId xmlns:a16="http://schemas.microsoft.com/office/drawing/2014/main" id="{77BC63E9-3131-8A83-E04C-3B344DDB8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93D97E-B5CB-45C9-922A-1514F1762F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69106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3">
            <a:extLst>
              <a:ext uri="{FF2B5EF4-FFF2-40B4-BE49-F238E27FC236}">
                <a16:creationId xmlns:a16="http://schemas.microsoft.com/office/drawing/2014/main" id="{9CED5C24-96C9-281B-2E2B-F29A177B0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48423F-1CC6-48D7-BAA8-9D364574834E}" type="datetime4">
              <a:rPr lang="en-US"/>
              <a:pPr>
                <a:defRPr/>
              </a:pPr>
              <a:t>May 7, 2023</a:t>
            </a:fld>
            <a:endParaRPr lang="en-US"/>
          </a:p>
        </p:txBody>
      </p:sp>
      <p:sp>
        <p:nvSpPr>
          <p:cNvPr id="5" name="Footer Placeholder 9">
            <a:extLst>
              <a:ext uri="{FF2B5EF4-FFF2-40B4-BE49-F238E27FC236}">
                <a16:creationId xmlns:a16="http://schemas.microsoft.com/office/drawing/2014/main" id="{EE6D59DA-014F-02EB-0CC8-09F142266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>
            <a:extLst>
              <a:ext uri="{FF2B5EF4-FFF2-40B4-BE49-F238E27FC236}">
                <a16:creationId xmlns:a16="http://schemas.microsoft.com/office/drawing/2014/main" id="{C4E04768-44AC-E87E-CA12-CBC07566B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9EDC36-2895-445C-8992-C47B03C60D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50920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5313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914400" y="1905000"/>
            <a:ext cx="7772400" cy="4068763"/>
          </a:xfrm>
        </p:spPr>
        <p:txBody>
          <a:bodyPr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Date Placeholder 23">
            <a:extLst>
              <a:ext uri="{FF2B5EF4-FFF2-40B4-BE49-F238E27FC236}">
                <a16:creationId xmlns:a16="http://schemas.microsoft.com/office/drawing/2014/main" id="{1EA8D37C-45A8-5F25-0F63-E09043DED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12C76-0E6D-4A18-96E2-3BF8A0AF5FB4}" type="datetime4">
              <a:rPr lang="en-US"/>
              <a:pPr>
                <a:defRPr/>
              </a:pPr>
              <a:t>May 7, 2023</a:t>
            </a:fld>
            <a:endParaRPr lang="en-US"/>
          </a:p>
        </p:txBody>
      </p:sp>
      <p:sp>
        <p:nvSpPr>
          <p:cNvPr id="5" name="Footer Placeholder 9">
            <a:extLst>
              <a:ext uri="{FF2B5EF4-FFF2-40B4-BE49-F238E27FC236}">
                <a16:creationId xmlns:a16="http://schemas.microsoft.com/office/drawing/2014/main" id="{6D0DC765-D517-B44E-6212-E3473FA48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>
            <a:extLst>
              <a:ext uri="{FF2B5EF4-FFF2-40B4-BE49-F238E27FC236}">
                <a16:creationId xmlns:a16="http://schemas.microsoft.com/office/drawing/2014/main" id="{D91E13FA-FBF1-772B-5AA0-1013AFC81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495CD-1FB7-428B-A66D-86AF815E43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8924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C133DEF-5079-BF40-5252-7E0633DB82D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FF63FE-A834-4AC7-A972-EBC5789726A8}" type="datetime4">
              <a:rPr lang="en-US"/>
              <a:pPr>
                <a:defRPr/>
              </a:pPr>
              <a:t>May 7, 2023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E52E7BD-CC28-F9FA-7B7D-4A251D81C1B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A54FA73-7259-4FDE-6795-0793ACC6C9C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D38CD6-1423-4055-82AA-349ADAA7D8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6155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05000"/>
            <a:ext cx="3810000" cy="406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905000"/>
            <a:ext cx="3810000" cy="406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CF3AF20-4667-0E8F-7ED9-E106139FF41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4D2624-53B9-4E9D-8464-21F38F3BB4AA}" type="datetime4">
              <a:rPr lang="en-US"/>
              <a:pPr>
                <a:defRPr/>
              </a:pPr>
              <a:t>May 7, 2023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8647CD6-3B09-835E-5384-24E9C4C0B83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47A29D2-8A18-26F6-854B-1663524441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CA3877-E65F-49D1-AD6C-99ED7A569F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7494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0B7F2F3-5F1F-3A23-E0CC-C53D10F01D6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F2953D-5B37-4735-9CA9-33BFB2D40913}" type="datetime4">
              <a:rPr lang="en-US"/>
              <a:pPr>
                <a:defRPr/>
              </a:pPr>
              <a:t>May 7, 2023</a:t>
            </a:fld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A39FABB-E013-812C-6BD8-9A40E47748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4EF688F-1E00-F83A-A82F-83BAA38FA0F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DC88DA-C863-4F78-9587-14BF8EF191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5150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4251BE9-6E0B-00A7-8F3F-D50FB0D38ED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88A3AA-D083-4CF9-9735-D40423DA4FDE}" type="datetime4">
              <a:rPr lang="en-US"/>
              <a:pPr>
                <a:defRPr/>
              </a:pPr>
              <a:t>May 7, 2023</a:t>
            </a:fld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A2567D5-BACF-5B11-6006-C04F5617D76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A0757BC-C4B9-9D9C-20D9-1FFC5D9350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9293F2-899D-4194-9CC5-E86F969CEF7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8104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39B310F-A0AC-B7D6-D116-0ECCA9ED51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B80ACB-CCFD-4134-BF55-D07E3F63BA27}" type="datetime4">
              <a:rPr lang="en-US"/>
              <a:pPr>
                <a:defRPr/>
              </a:pPr>
              <a:t>May 7, 2023</a:t>
            </a:fld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326D75A-EC51-F185-3955-D40C76C077C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DCBBB58-F50D-E13D-77BD-F819B42C48A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3FF80F-BC39-487B-99B9-F1C75DCB45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55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172C2FF-1496-0140-54C6-1133A992A94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0600AD-99BC-4439-880F-12022A908DE0}" type="datetime4">
              <a:rPr lang="en-US"/>
              <a:pPr>
                <a:defRPr/>
              </a:pPr>
              <a:t>May 7, 2023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94B7797-C9C6-9F04-7AE5-BEDB4B4703A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76048A6-4392-85AB-7483-A67335B88E2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E79242-E0D7-4A54-BC86-0668C554BC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127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7DAE668-02B4-DAD5-9CE6-2CBA2EE640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942F42-D916-4F3A-8D0F-91AFA221A46E}" type="datetime4">
              <a:rPr lang="en-US"/>
              <a:pPr>
                <a:defRPr/>
              </a:pPr>
              <a:t>May 7, 2023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7305788-FAA2-757B-D769-439D550410E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0CCC7CF-5587-2985-53B2-CD596442A9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CBA5D3-1516-4D70-AC7A-40560BA58F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1427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33456C27-B4F2-89F8-C02B-37538BD47C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9531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32F02F92-F790-ADD1-CB82-3A8B1D4961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05000"/>
            <a:ext cx="7772400" cy="406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11972" name="Rectangle 4">
            <a:extLst>
              <a:ext uri="{FF2B5EF4-FFF2-40B4-BE49-F238E27FC236}">
                <a16:creationId xmlns:a16="http://schemas.microsoft.com/office/drawing/2014/main" id="{2B6497F2-7C6F-CFE2-F7E3-0E7BFF6BB5B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B2B2B2"/>
                </a:solidFill>
                <a:latin typeface="Arial" charset="0"/>
              </a:defRPr>
            </a:lvl1pPr>
          </a:lstStyle>
          <a:p>
            <a:pPr>
              <a:defRPr/>
            </a:pPr>
            <a:fld id="{E15D3564-8970-400D-ACE5-A7370D347970}" type="datetime4">
              <a:rPr lang="en-US"/>
              <a:pPr>
                <a:defRPr/>
              </a:pPr>
              <a:t>May 7, 2023</a:t>
            </a:fld>
            <a:endParaRPr lang="en-US"/>
          </a:p>
        </p:txBody>
      </p:sp>
      <p:sp>
        <p:nvSpPr>
          <p:cNvPr id="211973" name="Rectangle 5">
            <a:extLst>
              <a:ext uri="{FF2B5EF4-FFF2-40B4-BE49-F238E27FC236}">
                <a16:creationId xmlns:a16="http://schemas.microsoft.com/office/drawing/2014/main" id="{7602871B-BF67-F844-3E7A-0E9DF0FC292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1974" name="Rectangle 6">
            <a:extLst>
              <a:ext uri="{FF2B5EF4-FFF2-40B4-BE49-F238E27FC236}">
                <a16:creationId xmlns:a16="http://schemas.microsoft.com/office/drawing/2014/main" id="{408880FE-BDB3-6B29-1675-3C9C8FD2C42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B2B2B2"/>
                </a:solidFill>
              </a:defRPr>
            </a:lvl1pPr>
          </a:lstStyle>
          <a:p>
            <a:pPr>
              <a:defRPr/>
            </a:pPr>
            <a:fld id="{AEC827A0-8672-499E-970D-EA29C65BE4D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031" name="Picture 9">
            <a:extLst>
              <a:ext uri="{FF2B5EF4-FFF2-40B4-BE49-F238E27FC236}">
                <a16:creationId xmlns:a16="http://schemas.microsoft.com/office/drawing/2014/main" id="{EF2E574F-529E-6D55-7009-4BA95A676C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475" y="623888"/>
            <a:ext cx="1076325" cy="106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763" r:id="rId1"/>
    <p:sldLayoutId id="2147484745" r:id="rId2"/>
    <p:sldLayoutId id="2147484746" r:id="rId3"/>
    <p:sldLayoutId id="2147484747" r:id="rId4"/>
    <p:sldLayoutId id="2147484748" r:id="rId5"/>
    <p:sldLayoutId id="2147484749" r:id="rId6"/>
    <p:sldLayoutId id="2147484750" r:id="rId7"/>
    <p:sldLayoutId id="2147484751" r:id="rId8"/>
    <p:sldLayoutId id="2147484752" r:id="rId9"/>
    <p:sldLayoutId id="2147484753" r:id="rId10"/>
    <p:sldLayoutId id="2147484754" r:id="rId11"/>
    <p:sldLayoutId id="2147484755" r:id="rId12"/>
    <p:sldLayoutId id="2147484756" r:id="rId13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Font typeface="Wingdings" panose="05000000000000000000" pitchFamily="2" charset="2"/>
        <a:buChar char="§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Font typeface="Wingdings" panose="05000000000000000000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F6600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F6600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F6600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F6600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>
            <a:extLst>
              <a:ext uri="{FF2B5EF4-FFF2-40B4-BE49-F238E27FC236}">
                <a16:creationId xmlns:a16="http://schemas.microsoft.com/office/drawing/2014/main" id="{161A5353-28FD-EEA1-DCA4-CC91EF0A353A}"/>
              </a:ext>
            </a:extLst>
          </p:cNvPr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9D3ADDD-3E80-6E8B-85CC-6360CEE5B498}"/>
              </a:ext>
            </a:extLst>
          </p:cNvPr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1" name="Donut 10">
            <a:extLst>
              <a:ext uri="{FF2B5EF4-FFF2-40B4-BE49-F238E27FC236}">
                <a16:creationId xmlns:a16="http://schemas.microsoft.com/office/drawing/2014/main" id="{A9C33AE0-84C7-7A20-2DA3-BF360449F666}"/>
              </a:ext>
            </a:extLst>
          </p:cNvPr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13FC0C-0642-EB15-419B-7EE8FB8A09B8}"/>
              </a:ext>
            </a:extLst>
          </p:cNvPr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Title Placeholder 4">
            <a:extLst>
              <a:ext uri="{FF2B5EF4-FFF2-40B4-BE49-F238E27FC236}">
                <a16:creationId xmlns:a16="http://schemas.microsoft.com/office/drawing/2014/main" id="{F24B5D67-BAFC-E00C-DD36-049F972D0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057" name="Text Placeholder 8">
            <a:extLst>
              <a:ext uri="{FF2B5EF4-FFF2-40B4-BE49-F238E27FC236}">
                <a16:creationId xmlns:a16="http://schemas.microsoft.com/office/drawing/2014/main" id="{77B96901-8DD9-484F-A83B-D6FF8A1F012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4" name="Date Placeholder 23">
            <a:extLst>
              <a:ext uri="{FF2B5EF4-FFF2-40B4-BE49-F238E27FC236}">
                <a16:creationId xmlns:a16="http://schemas.microsoft.com/office/drawing/2014/main" id="{DBB72591-6CAB-BBF2-4F11-295A9744B4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fld id="{46BE1C23-20F1-4446-B0C1-30824AC3CCC0}" type="datetime4">
              <a:rPr lang="en-US"/>
              <a:pPr>
                <a:defRPr/>
              </a:pPr>
              <a:t>May 7, 2023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24629696-B065-3E55-5054-36A4C76FD1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Arial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232E3547-78EC-26D5-91D7-A199C1BF86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B5A788"/>
                </a:solidFill>
              </a:defRPr>
            </a:lvl1pPr>
          </a:lstStyle>
          <a:p>
            <a:pPr>
              <a:defRPr/>
            </a:pPr>
            <a:fld id="{ABD0AC41-DB9E-4522-A85B-4AD4430F3D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9743CC7-30E9-B843-BABD-EDDFEF5AAAF2}"/>
              </a:ext>
            </a:extLst>
          </p:cNvPr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64" r:id="rId1"/>
    <p:sldLayoutId id="2147484757" r:id="rId2"/>
    <p:sldLayoutId id="2147484765" r:id="rId3"/>
    <p:sldLayoutId id="2147484758" r:id="rId4"/>
    <p:sldLayoutId id="2147484766" r:id="rId5"/>
    <p:sldLayoutId id="2147484759" r:id="rId6"/>
    <p:sldLayoutId id="2147484767" r:id="rId7"/>
    <p:sldLayoutId id="2147484768" r:id="rId8"/>
    <p:sldLayoutId id="2147484769" r:id="rId9"/>
    <p:sldLayoutId id="2147484760" r:id="rId10"/>
    <p:sldLayoutId id="2147484761" r:id="rId11"/>
    <p:sldLayoutId id="2147484762" r:id="rId12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9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0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1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2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3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4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5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6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7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8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9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0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1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2.em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10">
            <a:extLst>
              <a:ext uri="{FF2B5EF4-FFF2-40B4-BE49-F238E27FC236}">
                <a16:creationId xmlns:a16="http://schemas.microsoft.com/office/drawing/2014/main" id="{6C63718B-A2C2-468A-F9A4-1C64878E5E5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8600" y="152400"/>
            <a:ext cx="8915400" cy="29718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dirty="0">
                <a:solidFill>
                  <a:schemeClr val="tx2">
                    <a:satMod val="130000"/>
                  </a:schemeClr>
                </a:solidFill>
              </a:rPr>
              <a:t>WCO – WCA REGION</a:t>
            </a:r>
            <a:br>
              <a:rPr lang="en-US" sz="4000" dirty="0">
                <a:solidFill>
                  <a:schemeClr val="tx2">
                    <a:satMod val="130000"/>
                  </a:schemeClr>
                </a:solidFill>
              </a:rPr>
            </a:br>
            <a:br>
              <a:rPr lang="en-US" sz="4000" dirty="0">
                <a:solidFill>
                  <a:schemeClr val="tx2">
                    <a:satMod val="130000"/>
                  </a:schemeClr>
                </a:solidFill>
              </a:rPr>
            </a:br>
            <a:r>
              <a:rPr lang="en-US" sz="3900" dirty="0">
                <a:solidFill>
                  <a:srgbClr val="FF6600"/>
                </a:solidFill>
              </a:rPr>
              <a:t>FINANCE COMMITTEE (FC)</a:t>
            </a:r>
            <a:r>
              <a:rPr lang="en-US" sz="3900" dirty="0">
                <a:solidFill>
                  <a:srgbClr val="00B050"/>
                </a:solidFill>
              </a:rPr>
              <a:t>PRESENTATION:</a:t>
            </a:r>
            <a:r>
              <a:rPr lang="en-US" sz="3900" dirty="0">
                <a:solidFill>
                  <a:srgbClr val="0000FF"/>
                </a:solidFill>
              </a:rPr>
              <a:t> </a:t>
            </a:r>
            <a:br>
              <a:rPr lang="en-US" sz="3900" dirty="0">
                <a:solidFill>
                  <a:srgbClr val="0000FF"/>
                </a:solidFill>
              </a:rPr>
            </a:br>
            <a:r>
              <a:rPr lang="en-US" sz="3900" u="sng" dirty="0">
                <a:solidFill>
                  <a:srgbClr val="0000FF"/>
                </a:solidFill>
              </a:rPr>
              <a:t>26</a:t>
            </a:r>
            <a:r>
              <a:rPr lang="en-US" sz="3900" u="sng" baseline="30000" dirty="0">
                <a:solidFill>
                  <a:srgbClr val="0000FF"/>
                </a:solidFill>
              </a:rPr>
              <a:t>TH</a:t>
            </a:r>
            <a:r>
              <a:rPr lang="en-US" sz="3900" u="sng" dirty="0">
                <a:solidFill>
                  <a:srgbClr val="0000FF"/>
                </a:solidFill>
              </a:rPr>
              <a:t> EXPERTS MEETING </a:t>
            </a:r>
            <a:r>
              <a:rPr lang="en-US" sz="3900" dirty="0">
                <a:solidFill>
                  <a:schemeClr val="tx1"/>
                </a:solidFill>
              </a:rPr>
              <a:t>(24.05.22) AND </a:t>
            </a:r>
            <a:r>
              <a:rPr lang="en-US" sz="3900" u="sng" dirty="0">
                <a:solidFill>
                  <a:srgbClr val="0000FF"/>
                </a:solidFill>
              </a:rPr>
              <a:t>28</a:t>
            </a:r>
            <a:r>
              <a:rPr lang="en-US" sz="3900" u="sng" baseline="30000" dirty="0">
                <a:solidFill>
                  <a:srgbClr val="0000FF"/>
                </a:solidFill>
              </a:rPr>
              <a:t>TH</a:t>
            </a:r>
            <a:r>
              <a:rPr lang="en-US" sz="3900" u="sng" dirty="0">
                <a:solidFill>
                  <a:srgbClr val="0000FF"/>
                </a:solidFill>
              </a:rPr>
              <a:t> CONFERENCE OF DIRECTORS GENERAL OF CUSTOMS</a:t>
            </a:r>
            <a:r>
              <a:rPr lang="en-US" sz="3900" dirty="0">
                <a:solidFill>
                  <a:srgbClr val="0000FF"/>
                </a:solidFill>
              </a:rPr>
              <a:t> </a:t>
            </a:r>
            <a:r>
              <a:rPr lang="en-US" sz="3900" dirty="0">
                <a:solidFill>
                  <a:schemeClr val="tx1"/>
                </a:solidFill>
              </a:rPr>
              <a:t>(26.05.22) OF THE </a:t>
            </a:r>
            <a:r>
              <a:rPr lang="en-US" sz="3900" dirty="0">
                <a:solidFill>
                  <a:srgbClr val="0000FF"/>
                </a:solidFill>
              </a:rPr>
              <a:t>WCO-WCA</a:t>
            </a:r>
            <a:r>
              <a:rPr lang="en-US" sz="3900" dirty="0">
                <a:solidFill>
                  <a:srgbClr val="FF6600"/>
                </a:solidFill>
              </a:rPr>
              <a:t>: </a:t>
            </a:r>
            <a:r>
              <a:rPr lang="en-US" sz="3900" dirty="0">
                <a:solidFill>
                  <a:srgbClr val="00B050"/>
                </a:solidFill>
              </a:rPr>
              <a:t>BRAZZAVILLE</a:t>
            </a:r>
            <a:br>
              <a:rPr lang="en-US" sz="3200" dirty="0">
                <a:solidFill>
                  <a:srgbClr val="FF6600"/>
                </a:solidFill>
              </a:rPr>
            </a:b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4100" name="Rectangle 11">
            <a:extLst>
              <a:ext uri="{FF2B5EF4-FFF2-40B4-BE49-F238E27FC236}">
                <a16:creationId xmlns:a16="http://schemas.microsoft.com/office/drawing/2014/main" id="{1AE8486D-9595-612F-CE27-C57CE7D3AB6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76200" y="2819400"/>
            <a:ext cx="9144000" cy="3657600"/>
          </a:xfrm>
        </p:spPr>
        <p:txBody>
          <a:bodyPr>
            <a:normAutofit fontScale="250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sz="3200" b="1" dirty="0">
              <a:solidFill>
                <a:schemeClr val="hlink"/>
              </a:solidFill>
            </a:endParaRP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sz="3200" b="1" dirty="0"/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14000" b="1" u="sng" dirty="0">
                <a:solidFill>
                  <a:srgbClr val="0000FF"/>
                </a:solidFill>
              </a:rPr>
              <a:t>FINANCIAL STATEMENTS 2021</a:t>
            </a: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14000" b="1" dirty="0">
                <a:solidFill>
                  <a:schemeClr val="tx1"/>
                </a:solidFill>
              </a:rPr>
              <a:t>&amp;</a:t>
            </a:r>
            <a:r>
              <a:rPr lang="en-US" sz="14000" b="1" dirty="0">
                <a:solidFill>
                  <a:srgbClr val="0000FF"/>
                </a:solidFill>
              </a:rPr>
              <a:t> </a:t>
            </a:r>
            <a:r>
              <a:rPr lang="en-US" sz="14000" b="1" u="sng" dirty="0">
                <a:solidFill>
                  <a:srgbClr val="0000FF"/>
                </a:solidFill>
              </a:rPr>
              <a:t>BUDGET 2022</a:t>
            </a: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sz="10000" b="1" dirty="0">
              <a:solidFill>
                <a:schemeClr val="tx1"/>
              </a:solidFill>
            </a:endParaRP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12000" b="1" dirty="0">
                <a:solidFill>
                  <a:schemeClr val="tx1"/>
                </a:solidFill>
              </a:rPr>
              <a:t>Presented by: </a:t>
            </a:r>
            <a:r>
              <a:rPr lang="en-US" sz="12000" b="1" dirty="0">
                <a:solidFill>
                  <a:srgbClr val="FF0000"/>
                </a:solidFill>
              </a:rPr>
              <a:t>FC</a:t>
            </a:r>
            <a:r>
              <a:rPr lang="en-US" sz="12000" b="1" dirty="0">
                <a:solidFill>
                  <a:schemeClr val="tx1"/>
                </a:solidFill>
              </a:rPr>
              <a:t> </a:t>
            </a:r>
            <a:r>
              <a:rPr lang="en-US" sz="12000" b="1" dirty="0">
                <a:solidFill>
                  <a:srgbClr val="FF0000"/>
                </a:solidFill>
              </a:rPr>
              <a:t>CHAIRPERSON</a:t>
            </a: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sz="10000" b="1" dirty="0">
              <a:solidFill>
                <a:schemeClr val="tx1"/>
              </a:solidFill>
            </a:endParaRP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10800" b="1" dirty="0">
                <a:solidFill>
                  <a:srgbClr val="00B050"/>
                </a:solidFill>
              </a:rPr>
              <a:t>Alhajie </a:t>
            </a:r>
            <a:r>
              <a:rPr lang="en-US" sz="10800" b="1" dirty="0" err="1">
                <a:solidFill>
                  <a:srgbClr val="00B050"/>
                </a:solidFill>
              </a:rPr>
              <a:t>Saihou</a:t>
            </a:r>
            <a:r>
              <a:rPr lang="en-US" sz="10800" b="1" dirty="0">
                <a:solidFill>
                  <a:srgbClr val="00B050"/>
                </a:solidFill>
              </a:rPr>
              <a:t> Denton, MSc, FCCA, FMAAT </a:t>
            </a:r>
            <a:r>
              <a:rPr lang="en-US" sz="10800" b="1" dirty="0">
                <a:solidFill>
                  <a:srgbClr val="0000FF"/>
                </a:solidFill>
              </a:rPr>
              <a:t>(Gambia)  </a:t>
            </a:r>
            <a:r>
              <a:rPr lang="en-US" sz="12000" b="1" dirty="0">
                <a:solidFill>
                  <a:schemeClr val="tx1"/>
                </a:solidFill>
              </a:rPr>
              <a:t>Director, Finance and Accounting</a:t>
            </a: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sz="4000" b="1" dirty="0"/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sz="9200" b="1" dirty="0">
              <a:solidFill>
                <a:srgbClr val="0000FF"/>
              </a:solidFill>
            </a:endParaRPr>
          </a:p>
        </p:txBody>
      </p:sp>
      <p:sp>
        <p:nvSpPr>
          <p:cNvPr id="4098" name="Rectangle 4">
            <a:extLst>
              <a:ext uri="{FF2B5EF4-FFF2-40B4-BE49-F238E27FC236}">
                <a16:creationId xmlns:a16="http://schemas.microsoft.com/office/drawing/2014/main" id="{96EC3BFE-4EB1-656D-789D-4DDC2AAF7439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D1B7A4A-8A90-492D-A7AE-3CA02B2EFCEA}" type="datetime4">
              <a:rPr lang="en-US"/>
              <a:pPr>
                <a:defRPr/>
              </a:pPr>
              <a:t>May 7, 2023</a:t>
            </a:fld>
            <a:endParaRPr lang="en-US" dirty="0"/>
          </a:p>
        </p:txBody>
      </p:sp>
      <p:sp>
        <p:nvSpPr>
          <p:cNvPr id="12293" name="Line 4">
            <a:extLst>
              <a:ext uri="{FF2B5EF4-FFF2-40B4-BE49-F238E27FC236}">
                <a16:creationId xmlns:a16="http://schemas.microsoft.com/office/drawing/2014/main" id="{354CE42D-2291-15D7-20BE-ACE2FFCF9931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2590800"/>
            <a:ext cx="8305800" cy="0"/>
          </a:xfrm>
          <a:prstGeom prst="line">
            <a:avLst/>
          </a:prstGeom>
          <a:noFill/>
          <a:ln w="19050">
            <a:solidFill>
              <a:srgbClr val="B2B2B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Date Placeholder 3">
            <a:extLst>
              <a:ext uri="{FF2B5EF4-FFF2-40B4-BE49-F238E27FC236}">
                <a16:creationId xmlns:a16="http://schemas.microsoft.com/office/drawing/2014/main" id="{8D7D3234-65C6-BFBB-024B-07AB5B6964D4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20DB505-165A-40AB-8116-46E6DB4A0489}" type="datetime4">
              <a:rPr lang="en-US" smtClean="0"/>
              <a:pPr>
                <a:defRPr/>
              </a:pPr>
              <a:t>May 7, 2023</a:t>
            </a:fld>
            <a:endParaRPr lang="en-US" dirty="0"/>
          </a:p>
        </p:txBody>
      </p:sp>
      <p:sp>
        <p:nvSpPr>
          <p:cNvPr id="30723" name="Slide Number Placeholder 4">
            <a:extLst>
              <a:ext uri="{FF2B5EF4-FFF2-40B4-BE49-F238E27FC236}">
                <a16:creationId xmlns:a16="http://schemas.microsoft.com/office/drawing/2014/main" id="{38F17C0C-7547-899D-3AB4-602B894D5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E80234E-EE31-46C7-9117-E38F95DA450D}" type="slidenum">
              <a:rPr lang="en-US" altLang="en-US" sz="1200" smtClean="0">
                <a:solidFill>
                  <a:srgbClr val="B5A788"/>
                </a:solidFill>
              </a:rPr>
              <a:pPr/>
              <a:t>10</a:t>
            </a:fld>
            <a:endParaRPr lang="en-US" altLang="en-US" sz="1200">
              <a:solidFill>
                <a:srgbClr val="B5A788"/>
              </a:solidFill>
            </a:endParaRPr>
          </a:p>
        </p:txBody>
      </p:sp>
      <p:sp>
        <p:nvSpPr>
          <p:cNvPr id="30724" name="Slide Number Placeholder 5">
            <a:extLst>
              <a:ext uri="{FF2B5EF4-FFF2-40B4-BE49-F238E27FC236}">
                <a16:creationId xmlns:a16="http://schemas.microsoft.com/office/drawing/2014/main" id="{0309F4FD-0C2A-69DD-E6ED-B465713AF0D4}"/>
              </a:ext>
            </a:extLst>
          </p:cNvPr>
          <p:cNvSpPr txBox="1">
            <a:spLocks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DDD53DE8-F9BF-43EB-B17C-A4E4D566646B}" type="slidenum">
              <a:rPr lang="en-US" altLang="en-US" sz="1400">
                <a:solidFill>
                  <a:srgbClr val="B2B2B2"/>
                </a:solidFill>
              </a:rPr>
              <a:pPr algn="r" eaLnBrk="1" hangingPunct="1"/>
              <a:t>10</a:t>
            </a:fld>
            <a:endParaRPr lang="en-US" altLang="en-US" sz="1400">
              <a:solidFill>
                <a:srgbClr val="B2B2B2"/>
              </a:solidFill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B32C19A8-4E60-DD1C-49FF-D4C7BF5CE2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763" y="685800"/>
            <a:ext cx="8915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r>
              <a:rPr lang="en-GB" sz="3600" b="1" kern="0" dirty="0">
                <a:solidFill>
                  <a:srgbClr val="FF6600"/>
                </a:solidFill>
                <a:latin typeface="+mj-lt"/>
                <a:ea typeface="+mj-ea"/>
                <a:cs typeface="+mj-cs"/>
              </a:rPr>
              <a:t>	</a:t>
            </a:r>
            <a:r>
              <a:rPr lang="en-GB" sz="3000" b="1" u="sng" kern="0" dirty="0">
                <a:solidFill>
                  <a:srgbClr val="FF6600"/>
                </a:solidFill>
                <a:latin typeface="+mj-lt"/>
                <a:ea typeface="+mj-ea"/>
                <a:cs typeface="+mj-cs"/>
              </a:rPr>
              <a:t>VARIANCE ANALYSIS </a:t>
            </a:r>
          </a:p>
          <a:p>
            <a:pPr eaLnBrk="1" hangingPunct="1">
              <a:defRPr/>
            </a:pPr>
            <a:endParaRPr lang="en-GB" sz="3600" b="1" kern="0" dirty="0">
              <a:solidFill>
                <a:srgbClr val="FF6600"/>
              </a:solidFill>
              <a:latin typeface="+mj-lt"/>
              <a:ea typeface="+mj-ea"/>
              <a:cs typeface="+mj-cs"/>
            </a:endParaRPr>
          </a:p>
          <a:p>
            <a:pPr eaLnBrk="1" hangingPunct="1">
              <a:defRPr/>
            </a:pPr>
            <a:endParaRPr lang="en-US" sz="3600" b="1" u="sng" kern="0" dirty="0">
              <a:solidFill>
                <a:srgbClr val="FF6600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0726" name="Object 1">
            <a:extLst>
              <a:ext uri="{FF2B5EF4-FFF2-40B4-BE49-F238E27FC236}">
                <a16:creationId xmlns:a16="http://schemas.microsoft.com/office/drawing/2014/main" id="{7DB31EF9-999F-087D-DB9D-4B0E54FD00F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66800" y="533400"/>
          <a:ext cx="7980363" cy="601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6464248" imgH="3968912" progId="Excel.Sheet.12">
                  <p:embed/>
                </p:oleObj>
              </mc:Choice>
              <mc:Fallback>
                <p:oleObj name="Worksheet" r:id="rId3" imgW="6464248" imgH="3968912" progId="Excel.Shee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533400"/>
                        <a:ext cx="7980363" cy="601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Date Placeholder 3">
            <a:extLst>
              <a:ext uri="{FF2B5EF4-FFF2-40B4-BE49-F238E27FC236}">
                <a16:creationId xmlns:a16="http://schemas.microsoft.com/office/drawing/2014/main" id="{ABD2E7B6-E4B3-109E-09CC-B2E5F823C32E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20DB505-165A-40AB-8116-46E6DB4A0489}" type="datetime4">
              <a:rPr lang="en-US" smtClean="0"/>
              <a:pPr>
                <a:defRPr/>
              </a:pPr>
              <a:t>May 7, 2023</a:t>
            </a:fld>
            <a:endParaRPr lang="en-US" dirty="0"/>
          </a:p>
        </p:txBody>
      </p:sp>
      <p:sp>
        <p:nvSpPr>
          <p:cNvPr id="32771" name="Slide Number Placeholder 4">
            <a:extLst>
              <a:ext uri="{FF2B5EF4-FFF2-40B4-BE49-F238E27FC236}">
                <a16:creationId xmlns:a16="http://schemas.microsoft.com/office/drawing/2014/main" id="{A5BE97E1-FC85-918A-25E9-211F76884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BA77B96-92DC-4D92-8B52-B33252F953FF}" type="slidenum">
              <a:rPr lang="en-US" altLang="en-US" sz="1200" smtClean="0">
                <a:solidFill>
                  <a:srgbClr val="B5A788"/>
                </a:solidFill>
              </a:rPr>
              <a:pPr/>
              <a:t>11</a:t>
            </a:fld>
            <a:endParaRPr lang="en-US" altLang="en-US" sz="1200">
              <a:solidFill>
                <a:srgbClr val="B5A788"/>
              </a:solidFill>
            </a:endParaRPr>
          </a:p>
        </p:txBody>
      </p:sp>
      <p:sp>
        <p:nvSpPr>
          <p:cNvPr id="32772" name="Slide Number Placeholder 5">
            <a:extLst>
              <a:ext uri="{FF2B5EF4-FFF2-40B4-BE49-F238E27FC236}">
                <a16:creationId xmlns:a16="http://schemas.microsoft.com/office/drawing/2014/main" id="{8517F293-61B5-6F21-14AC-3F78C0AF4793}"/>
              </a:ext>
            </a:extLst>
          </p:cNvPr>
          <p:cNvSpPr txBox="1">
            <a:spLocks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1FB2DCE3-7A3A-4E1A-AE81-B0F6F13195BE}" type="slidenum">
              <a:rPr lang="en-US" altLang="en-US" sz="1400">
                <a:solidFill>
                  <a:srgbClr val="B2B2B2"/>
                </a:solidFill>
              </a:rPr>
              <a:pPr algn="r" eaLnBrk="1" hangingPunct="1"/>
              <a:t>11</a:t>
            </a:fld>
            <a:endParaRPr lang="en-US" altLang="en-US" sz="1400">
              <a:solidFill>
                <a:srgbClr val="B2B2B2"/>
              </a:solidFill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31408465-6B64-7375-2421-2ACE421A04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763" y="685800"/>
            <a:ext cx="8915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r>
              <a:rPr lang="en-GB" sz="3600" b="1" kern="0" dirty="0">
                <a:solidFill>
                  <a:srgbClr val="FF6600"/>
                </a:solidFill>
                <a:latin typeface="+mj-lt"/>
                <a:ea typeface="+mj-ea"/>
                <a:cs typeface="+mj-cs"/>
              </a:rPr>
              <a:t>	</a:t>
            </a:r>
            <a:r>
              <a:rPr lang="en-GB" sz="3000" b="1" u="sng" kern="0" dirty="0">
                <a:solidFill>
                  <a:srgbClr val="FF6600"/>
                </a:solidFill>
                <a:latin typeface="+mj-lt"/>
                <a:ea typeface="+mj-ea"/>
                <a:cs typeface="+mj-cs"/>
              </a:rPr>
              <a:t>VARIANCE ANALYSIS </a:t>
            </a:r>
          </a:p>
          <a:p>
            <a:pPr eaLnBrk="1" hangingPunct="1">
              <a:defRPr/>
            </a:pPr>
            <a:endParaRPr lang="en-GB" sz="3600" b="1" kern="0" dirty="0">
              <a:solidFill>
                <a:srgbClr val="FF6600"/>
              </a:solidFill>
              <a:latin typeface="+mj-lt"/>
              <a:ea typeface="+mj-ea"/>
              <a:cs typeface="+mj-cs"/>
            </a:endParaRPr>
          </a:p>
          <a:p>
            <a:pPr eaLnBrk="1" hangingPunct="1">
              <a:defRPr/>
            </a:pPr>
            <a:endParaRPr lang="en-US" sz="3600" b="1" u="sng" kern="0" dirty="0">
              <a:solidFill>
                <a:srgbClr val="FF6600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2774" name="Object 2">
            <a:extLst>
              <a:ext uri="{FF2B5EF4-FFF2-40B4-BE49-F238E27FC236}">
                <a16:creationId xmlns:a16="http://schemas.microsoft.com/office/drawing/2014/main" id="{5FA43A7F-E56B-B5E1-57A7-951E4BFC9A0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66800" y="533400"/>
          <a:ext cx="7980363" cy="601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6508620" imgH="4686300" progId="Excel.Sheet.12">
                  <p:embed/>
                </p:oleObj>
              </mc:Choice>
              <mc:Fallback>
                <p:oleObj name="Worksheet" r:id="rId3" imgW="6508620" imgH="4686300" progId="Excel.Shee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533400"/>
                        <a:ext cx="7980363" cy="601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Date Placeholder 3">
            <a:extLst>
              <a:ext uri="{FF2B5EF4-FFF2-40B4-BE49-F238E27FC236}">
                <a16:creationId xmlns:a16="http://schemas.microsoft.com/office/drawing/2014/main" id="{717F8F02-06AC-3A7F-B8DC-0B037EA31E7C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20DB505-165A-40AB-8116-46E6DB4A0489}" type="datetime4">
              <a:rPr lang="en-US" smtClean="0"/>
              <a:pPr>
                <a:defRPr/>
              </a:pPr>
              <a:t>May 7, 2023</a:t>
            </a:fld>
            <a:endParaRPr lang="en-US" dirty="0"/>
          </a:p>
        </p:txBody>
      </p:sp>
      <p:sp>
        <p:nvSpPr>
          <p:cNvPr id="34819" name="Slide Number Placeholder 4">
            <a:extLst>
              <a:ext uri="{FF2B5EF4-FFF2-40B4-BE49-F238E27FC236}">
                <a16:creationId xmlns:a16="http://schemas.microsoft.com/office/drawing/2014/main" id="{77B265F9-7DFC-A2AC-B289-FDAF5BB7F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FFD2D4F-AA61-4206-9787-308B6DE65AEE}" type="slidenum">
              <a:rPr lang="en-US" altLang="en-US" sz="1200" smtClean="0">
                <a:solidFill>
                  <a:srgbClr val="B5A788"/>
                </a:solidFill>
              </a:rPr>
              <a:pPr/>
              <a:t>12</a:t>
            </a:fld>
            <a:endParaRPr lang="en-US" altLang="en-US" sz="1200">
              <a:solidFill>
                <a:srgbClr val="B5A788"/>
              </a:solidFill>
            </a:endParaRPr>
          </a:p>
        </p:txBody>
      </p:sp>
      <p:sp>
        <p:nvSpPr>
          <p:cNvPr id="34820" name="Slide Number Placeholder 5">
            <a:extLst>
              <a:ext uri="{FF2B5EF4-FFF2-40B4-BE49-F238E27FC236}">
                <a16:creationId xmlns:a16="http://schemas.microsoft.com/office/drawing/2014/main" id="{41AF3CB9-7C83-7E1A-F385-D1BD1413B5BA}"/>
              </a:ext>
            </a:extLst>
          </p:cNvPr>
          <p:cNvSpPr txBox="1">
            <a:spLocks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60382CCD-2726-48AF-8F4F-F411B51DC3D6}" type="slidenum">
              <a:rPr lang="en-US" altLang="en-US" sz="1400">
                <a:solidFill>
                  <a:srgbClr val="B2B2B2"/>
                </a:solidFill>
              </a:rPr>
              <a:pPr algn="r" eaLnBrk="1" hangingPunct="1"/>
              <a:t>12</a:t>
            </a:fld>
            <a:endParaRPr lang="en-US" altLang="en-US" sz="1400">
              <a:solidFill>
                <a:srgbClr val="B2B2B2"/>
              </a:solidFill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A860AA0E-EBD7-3095-AC39-396210E946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763" y="533400"/>
            <a:ext cx="891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r>
              <a:rPr lang="en-GB" sz="3600" b="1" kern="0" dirty="0">
                <a:solidFill>
                  <a:srgbClr val="FF6600"/>
                </a:solidFill>
                <a:latin typeface="+mj-lt"/>
                <a:ea typeface="+mj-ea"/>
                <a:cs typeface="+mj-cs"/>
              </a:rPr>
              <a:t>	</a:t>
            </a:r>
            <a:r>
              <a:rPr lang="en-GB" sz="3000" b="1" u="sng" kern="0" dirty="0">
                <a:solidFill>
                  <a:srgbClr val="FF6600"/>
                </a:solidFill>
                <a:latin typeface="+mj-lt"/>
                <a:ea typeface="+mj-ea"/>
                <a:cs typeface="+mj-cs"/>
              </a:rPr>
              <a:t>FINANCIAL STATEMENTS 2021</a:t>
            </a:r>
          </a:p>
          <a:p>
            <a:pPr eaLnBrk="1" hangingPunct="1">
              <a:defRPr/>
            </a:pPr>
            <a:endParaRPr lang="en-GB" sz="3600" b="1" kern="0" dirty="0">
              <a:solidFill>
                <a:srgbClr val="FF6600"/>
              </a:solidFill>
              <a:latin typeface="+mj-lt"/>
              <a:ea typeface="+mj-ea"/>
              <a:cs typeface="+mj-cs"/>
            </a:endParaRPr>
          </a:p>
          <a:p>
            <a:pPr eaLnBrk="1" hangingPunct="1">
              <a:defRPr/>
            </a:pPr>
            <a:endParaRPr lang="en-US" sz="3600" b="1" u="sng" kern="0" dirty="0">
              <a:solidFill>
                <a:srgbClr val="FF66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4822" name="Rectangle 3">
            <a:extLst>
              <a:ext uri="{FF2B5EF4-FFF2-40B4-BE49-F238E27FC236}">
                <a16:creationId xmlns:a16="http://schemas.microsoft.com/office/drawing/2014/main" id="{BFF37ABE-7546-17EF-EC3D-29841C482A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3625" y="855663"/>
            <a:ext cx="8080375" cy="6019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Clr>
                <a:srgbClr val="FF0000"/>
              </a:buClr>
              <a:defRPr/>
            </a:pPr>
            <a:r>
              <a:rPr lang="en-US" altLang="en-US" sz="2500" b="1" u="sng" dirty="0">
                <a:solidFill>
                  <a:srgbClr val="92D050"/>
                </a:solidFill>
                <a:cs typeface="Arial" panose="020B0604020202020204" pitchFamily="34" charset="0"/>
              </a:rPr>
              <a:t>WORTHY OF NOTE:</a:t>
            </a:r>
            <a:endParaRPr lang="en-GB" altLang="en-US" sz="2500" b="1" u="sng" dirty="0">
              <a:solidFill>
                <a:srgbClr val="92D050"/>
              </a:solidFill>
              <a:cs typeface="Arial" panose="020B0604020202020204" pitchFamily="34" charset="0"/>
            </a:endParaRPr>
          </a:p>
          <a:p>
            <a:pPr marL="342900" indent="-342900"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  <a:buFont typeface="Wingdings" panose="05000000000000000000" pitchFamily="2" charset="2"/>
              <a:buChar char=""/>
              <a:tabLst>
                <a:tab pos="457200" algn="l"/>
              </a:tabLst>
              <a:defRPr/>
            </a:pPr>
            <a:r>
              <a:rPr lang="en-US" sz="2500" b="1" dirty="0">
                <a:solidFill>
                  <a:srgbClr val="FF0000"/>
                </a:solidFill>
                <a:ea typeface="Arial Narrow" panose="020B0606020202030204" pitchFamily="34" charset="0"/>
                <a:cs typeface="Times New Roman" panose="02020603050405020304" pitchFamily="18" charset="0"/>
              </a:rPr>
              <a:t>Income </a:t>
            </a:r>
            <a:r>
              <a:rPr lang="en-US" sz="2500" b="1" dirty="0">
                <a:ea typeface="Arial Narrow" panose="020B0606020202030204" pitchFamily="34" charset="0"/>
                <a:cs typeface="Times New Roman" panose="02020603050405020304" pitchFamily="18" charset="0"/>
              </a:rPr>
              <a:t>grew </a:t>
            </a:r>
            <a:r>
              <a:rPr lang="en-US" sz="2500" dirty="0">
                <a:ea typeface="Arial Narrow" panose="020B0606020202030204" pitchFamily="34" charset="0"/>
                <a:cs typeface="Times New Roman" panose="02020603050405020304" pitchFamily="18" charset="0"/>
              </a:rPr>
              <a:t>over last year by </a:t>
            </a:r>
            <a:r>
              <a:rPr lang="en-US" sz="2500" b="1" dirty="0">
                <a:solidFill>
                  <a:srgbClr val="FF0000"/>
                </a:solidFill>
                <a:ea typeface="Arial Narrow" panose="020B0606020202030204" pitchFamily="34" charset="0"/>
                <a:cs typeface="Times New Roman" panose="02020603050405020304" pitchFamily="18" charset="0"/>
              </a:rPr>
              <a:t>only</a:t>
            </a:r>
            <a:r>
              <a:rPr lang="en-US" sz="2500" dirty="0">
                <a:ea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>
                <a:solidFill>
                  <a:srgbClr val="FF0000"/>
                </a:solidFill>
                <a:ea typeface="Arial Narrow" panose="020B0606020202030204" pitchFamily="34" charset="0"/>
                <a:cs typeface="Times New Roman" panose="02020603050405020304" pitchFamily="18" charset="0"/>
              </a:rPr>
              <a:t>3% </a:t>
            </a:r>
            <a:r>
              <a:rPr lang="en-US" sz="2500" dirty="0">
                <a:ea typeface="Arial Narrow" panose="020B0606020202030204" pitchFamily="34" charset="0"/>
                <a:cs typeface="Times New Roman" panose="02020603050405020304" pitchFamily="18" charset="0"/>
              </a:rPr>
              <a:t>(</a:t>
            </a:r>
            <a:r>
              <a:rPr lang="en-US" sz="2500" b="1" dirty="0">
                <a:ea typeface="Arial Narrow" panose="020B0606020202030204" pitchFamily="34" charset="0"/>
                <a:cs typeface="Times New Roman" panose="02020603050405020304" pitchFamily="18" charset="0"/>
              </a:rPr>
              <a:t>€6,196) </a:t>
            </a:r>
            <a:r>
              <a:rPr lang="en-US" sz="2500" dirty="0">
                <a:ea typeface="Arial Narrow" panose="020B0606020202030204" pitchFamily="34" charset="0"/>
                <a:cs typeface="Times New Roman" panose="02020603050405020304" pitchFamily="18" charset="0"/>
              </a:rPr>
              <a:t>mainly due to </a:t>
            </a:r>
            <a:r>
              <a:rPr lang="en-US" sz="2500" b="1" dirty="0">
                <a:ea typeface="Arial Narrow" panose="020B0606020202030204" pitchFamily="34" charset="0"/>
                <a:cs typeface="Times New Roman" panose="02020603050405020304" pitchFamily="18" charset="0"/>
              </a:rPr>
              <a:t>low payments of contributions  </a:t>
            </a:r>
            <a:r>
              <a:rPr lang="en-US" sz="2500" dirty="0">
                <a:ea typeface="Arial Narrow" panose="020B0606020202030204" pitchFamily="34" charset="0"/>
                <a:cs typeface="Times New Roman" panose="02020603050405020304" pitchFamily="18" charset="0"/>
              </a:rPr>
              <a:t>and </a:t>
            </a:r>
            <a:r>
              <a:rPr lang="en-US" sz="2500" b="1" dirty="0">
                <a:ea typeface="Arial Narrow" panose="020B0606020202030204" pitchFamily="34" charset="0"/>
                <a:cs typeface="Times New Roman" panose="02020603050405020304" pitchFamily="18" charset="0"/>
              </a:rPr>
              <a:t>repayment of arrears</a:t>
            </a:r>
            <a:r>
              <a:rPr lang="en-US" sz="2500" dirty="0">
                <a:ea typeface="Arial Narrow" panose="020B0606020202030204" pitchFamily="34" charset="0"/>
                <a:cs typeface="Times New Roman" panose="02020603050405020304" pitchFamily="18" charset="0"/>
              </a:rPr>
              <a:t>.</a:t>
            </a:r>
            <a:endParaRPr lang="en-GB" sz="2500" dirty="0">
              <a:latin typeface="Arial Narrow" panose="020B0606020202030204" pitchFamily="34" charset="0"/>
              <a:ea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  <a:buFont typeface="Wingdings" panose="05000000000000000000" pitchFamily="2" charset="2"/>
              <a:buChar char=""/>
              <a:tabLst>
                <a:tab pos="457200" algn="l"/>
              </a:tabLst>
              <a:defRPr/>
            </a:pPr>
            <a:r>
              <a:rPr lang="en-US" sz="2500" b="1" dirty="0">
                <a:solidFill>
                  <a:srgbClr val="FF0000"/>
                </a:solidFill>
                <a:ea typeface="Arial Narrow" panose="020B0606020202030204" pitchFamily="34" charset="0"/>
                <a:cs typeface="Times New Roman" panose="02020603050405020304" pitchFamily="18" charset="0"/>
              </a:rPr>
              <a:t>Expenses</a:t>
            </a:r>
            <a:r>
              <a:rPr lang="en-US" sz="2500" dirty="0">
                <a:ea typeface="Arial Narrow" panose="020B0606020202030204" pitchFamily="34" charset="0"/>
                <a:cs typeface="Times New Roman" panose="02020603050405020304" pitchFamily="18" charset="0"/>
              </a:rPr>
              <a:t> were </a:t>
            </a:r>
            <a:r>
              <a:rPr lang="en-US" sz="2500" b="1" dirty="0">
                <a:solidFill>
                  <a:srgbClr val="FF0000"/>
                </a:solidFill>
                <a:ea typeface="Arial Narrow" panose="020B0606020202030204" pitchFamily="34" charset="0"/>
                <a:cs typeface="Times New Roman" panose="02020603050405020304" pitchFamily="18" charset="0"/>
              </a:rPr>
              <a:t>lower</a:t>
            </a:r>
            <a:r>
              <a:rPr lang="en-US" sz="2500" dirty="0">
                <a:ea typeface="Arial Narrow" panose="020B0606020202030204" pitchFamily="34" charset="0"/>
                <a:cs typeface="Times New Roman" panose="02020603050405020304" pitchFamily="18" charset="0"/>
              </a:rPr>
              <a:t> than last year by </a:t>
            </a:r>
            <a:r>
              <a:rPr lang="en-US" sz="2500" b="1" dirty="0">
                <a:solidFill>
                  <a:srgbClr val="FF0000"/>
                </a:solidFill>
                <a:ea typeface="Arial Narrow" panose="020B0606020202030204" pitchFamily="34" charset="0"/>
                <a:cs typeface="Times New Roman" panose="02020603050405020304" pitchFamily="18" charset="0"/>
              </a:rPr>
              <a:t>57% </a:t>
            </a:r>
            <a:r>
              <a:rPr lang="en-US" sz="2500" dirty="0">
                <a:ea typeface="Arial Narrow" panose="020B0606020202030204" pitchFamily="34" charset="0"/>
                <a:cs typeface="Times New Roman" panose="02020603050405020304" pitchFamily="18" charset="0"/>
              </a:rPr>
              <a:t>(</a:t>
            </a:r>
            <a:r>
              <a:rPr lang="en-US" sz="2500" b="1" dirty="0">
                <a:ea typeface="Arial Narrow" panose="020B0606020202030204" pitchFamily="34" charset="0"/>
                <a:cs typeface="Times New Roman" panose="02020603050405020304" pitchFamily="18" charset="0"/>
              </a:rPr>
              <a:t>€188,194) </a:t>
            </a:r>
            <a:r>
              <a:rPr lang="en-US" sz="2500" dirty="0">
                <a:ea typeface="Arial Narrow" panose="020B0606020202030204" pitchFamily="34" charset="0"/>
                <a:cs typeface="Times New Roman" panose="02020603050405020304" pitchFamily="18" charset="0"/>
              </a:rPr>
              <a:t>due to </a:t>
            </a:r>
            <a:r>
              <a:rPr lang="en-US" sz="2500" b="1" dirty="0">
                <a:ea typeface="Arial Narrow" panose="020B0606020202030204" pitchFamily="34" charset="0"/>
                <a:cs typeface="Times New Roman" panose="02020603050405020304" pitchFamily="18" charset="0"/>
              </a:rPr>
              <a:t>increased activity </a:t>
            </a:r>
            <a:r>
              <a:rPr lang="en-US" sz="2500" b="1" dirty="0">
                <a:solidFill>
                  <a:srgbClr val="FF0000"/>
                </a:solidFill>
                <a:ea typeface="Arial Narrow" panose="020B0606020202030204" pitchFamily="34" charset="0"/>
                <a:cs typeface="Times New Roman" panose="02020603050405020304" pitchFamily="18" charset="0"/>
              </a:rPr>
              <a:t>(Covid-19)</a:t>
            </a:r>
            <a:endParaRPr lang="en-GB" sz="2500" dirty="0">
              <a:solidFill>
                <a:srgbClr val="FF0000"/>
              </a:solidFill>
              <a:latin typeface="Arial Narrow" panose="020B0606020202030204" pitchFamily="34" charset="0"/>
              <a:ea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  <a:buFont typeface="Wingdings" panose="05000000000000000000" pitchFamily="2" charset="2"/>
              <a:buChar char=""/>
              <a:tabLst>
                <a:tab pos="457200" algn="l"/>
              </a:tabLst>
              <a:defRPr/>
            </a:pPr>
            <a:r>
              <a:rPr lang="en-US" sz="2500" b="1" dirty="0">
                <a:solidFill>
                  <a:srgbClr val="FF0000"/>
                </a:solidFill>
                <a:ea typeface="Arial Narrow" panose="020B0606020202030204" pitchFamily="34" charset="0"/>
                <a:cs typeface="Times New Roman" panose="02020603050405020304" pitchFamily="18" charset="0"/>
              </a:rPr>
              <a:t>Net performance </a:t>
            </a:r>
            <a:r>
              <a:rPr lang="en-US" sz="2500" dirty="0">
                <a:ea typeface="Arial Narrow" panose="020B0606020202030204" pitchFamily="34" charset="0"/>
                <a:cs typeface="Times New Roman" panose="02020603050405020304" pitchFamily="18" charset="0"/>
              </a:rPr>
              <a:t>was </a:t>
            </a:r>
            <a:r>
              <a:rPr lang="en-US" sz="2500" b="1" dirty="0">
                <a:solidFill>
                  <a:srgbClr val="FF0000"/>
                </a:solidFill>
                <a:ea typeface="Arial Narrow" panose="020B0606020202030204" pitchFamily="34" charset="0"/>
                <a:cs typeface="Times New Roman" panose="02020603050405020304" pitchFamily="18" charset="0"/>
              </a:rPr>
              <a:t>better</a:t>
            </a:r>
            <a:r>
              <a:rPr lang="en-US" sz="2500" dirty="0">
                <a:ea typeface="Arial Narrow" panose="020B0606020202030204" pitchFamily="34" charset="0"/>
                <a:cs typeface="Times New Roman" panose="02020603050405020304" pitchFamily="18" charset="0"/>
              </a:rPr>
              <a:t> than last year’s </a:t>
            </a:r>
            <a:r>
              <a:rPr lang="en-US" sz="2500" b="1" dirty="0">
                <a:solidFill>
                  <a:srgbClr val="FF0000"/>
                </a:solidFill>
                <a:ea typeface="Arial Narrow" panose="020B0606020202030204" pitchFamily="34" charset="0"/>
                <a:cs typeface="Times New Roman" panose="02020603050405020304" pitchFamily="18" charset="0"/>
              </a:rPr>
              <a:t>deficit</a:t>
            </a:r>
            <a:r>
              <a:rPr lang="en-US" sz="2500" dirty="0">
                <a:ea typeface="Arial Narrow" panose="020B0606020202030204" pitchFamily="34" charset="0"/>
                <a:cs typeface="Times New Roman" panose="02020603050405020304" pitchFamily="18" charset="0"/>
              </a:rPr>
              <a:t> by </a:t>
            </a:r>
            <a:r>
              <a:rPr lang="en-US" sz="2500" b="1" dirty="0">
                <a:solidFill>
                  <a:srgbClr val="FF0000"/>
                </a:solidFill>
                <a:ea typeface="Arial Narrow" panose="020B0606020202030204" pitchFamily="34" charset="0"/>
                <a:cs typeface="Times New Roman" panose="02020603050405020304" pitchFamily="18" charset="0"/>
              </a:rPr>
              <a:t>278%</a:t>
            </a:r>
            <a:r>
              <a:rPr lang="en-US" sz="2500" dirty="0">
                <a:ea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>
                <a:ea typeface="Arial Narrow" panose="020B0606020202030204" pitchFamily="34" charset="0"/>
                <a:cs typeface="Times New Roman" panose="02020603050405020304" pitchFamily="18" charset="0"/>
              </a:rPr>
              <a:t>(€194,390) </a:t>
            </a:r>
            <a:r>
              <a:rPr lang="en-US" sz="2500" dirty="0">
                <a:ea typeface="Arial Narrow" panose="020B0606020202030204" pitchFamily="34" charset="0"/>
                <a:cs typeface="Times New Roman" panose="02020603050405020304" pitchFamily="18" charset="0"/>
              </a:rPr>
              <a:t>giving a </a:t>
            </a:r>
            <a:r>
              <a:rPr lang="en-US" sz="2500" b="1" dirty="0">
                <a:solidFill>
                  <a:srgbClr val="FF0000"/>
                </a:solidFill>
                <a:ea typeface="Arial Narrow" panose="020B0606020202030204" pitchFamily="34" charset="0"/>
                <a:cs typeface="Times New Roman" panose="02020603050405020304" pitchFamily="18" charset="0"/>
              </a:rPr>
              <a:t>surplus</a:t>
            </a:r>
            <a:r>
              <a:rPr lang="en-US" sz="2500" dirty="0">
                <a:ea typeface="Arial Narrow" panose="020B0606020202030204" pitchFamily="34" charset="0"/>
                <a:cs typeface="Times New Roman" panose="02020603050405020304" pitchFamily="18" charset="0"/>
              </a:rPr>
              <a:t> of </a:t>
            </a:r>
            <a:r>
              <a:rPr lang="en-US" sz="2500" b="1" dirty="0">
                <a:ea typeface="Arial Narrow" panose="020B0606020202030204" pitchFamily="34" charset="0"/>
                <a:cs typeface="Times New Roman" panose="02020603050405020304" pitchFamily="18" charset="0"/>
              </a:rPr>
              <a:t>€70,045 </a:t>
            </a:r>
            <a:r>
              <a:rPr lang="en-US" sz="2500" dirty="0">
                <a:ea typeface="Arial Narrow" panose="020B0606020202030204" pitchFamily="34" charset="0"/>
                <a:cs typeface="Times New Roman" panose="02020603050405020304" pitchFamily="18" charset="0"/>
              </a:rPr>
              <a:t>(</a:t>
            </a:r>
            <a:r>
              <a:rPr lang="en-US" sz="2500" b="1" dirty="0">
                <a:solidFill>
                  <a:srgbClr val="FF0000"/>
                </a:solidFill>
                <a:ea typeface="Arial Narrow" panose="020B0606020202030204" pitchFamily="34" charset="0"/>
                <a:cs typeface="Times New Roman" panose="02020603050405020304" pitchFamily="18" charset="0"/>
              </a:rPr>
              <a:t>adding to reserves </a:t>
            </a:r>
            <a:r>
              <a:rPr lang="en-US" sz="2500" b="1" dirty="0">
                <a:ea typeface="Arial Narrow" panose="020B0606020202030204" pitchFamily="34" charset="0"/>
                <a:cs typeface="Times New Roman" panose="02020603050405020304" pitchFamily="18" charset="0"/>
              </a:rPr>
              <a:t>rather than using it</a:t>
            </a:r>
            <a:r>
              <a:rPr lang="en-US" sz="2500" dirty="0">
                <a:ea typeface="Arial Narrow" panose="020B0606020202030204" pitchFamily="34" charset="0"/>
                <a:cs typeface="Times New Roman" panose="02020603050405020304" pitchFamily="18" charset="0"/>
              </a:rPr>
              <a:t>)</a:t>
            </a:r>
            <a:r>
              <a:rPr lang="en-US" sz="2500" b="1" dirty="0">
                <a:ea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endParaRPr lang="en-GB" sz="2500" dirty="0">
              <a:latin typeface="Arial Narrow" panose="020B0606020202030204" pitchFamily="34" charset="0"/>
              <a:ea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  <a:buFont typeface="Wingdings" panose="05000000000000000000" pitchFamily="2" charset="2"/>
              <a:buChar char=""/>
              <a:tabLst>
                <a:tab pos="457200" algn="l"/>
              </a:tabLst>
              <a:defRPr/>
            </a:pPr>
            <a:r>
              <a:rPr lang="en-US" sz="2500" dirty="0">
                <a:ea typeface="Arial Narrow" panose="020B0606020202030204" pitchFamily="34" charset="0"/>
                <a:cs typeface="Times New Roman" panose="02020603050405020304" pitchFamily="18" charset="0"/>
              </a:rPr>
              <a:t>Thus, </a:t>
            </a:r>
            <a:r>
              <a:rPr lang="en-US" sz="2500" b="1" dirty="0">
                <a:solidFill>
                  <a:srgbClr val="FF0000"/>
                </a:solidFill>
                <a:ea typeface="Arial Narrow" panose="020B0606020202030204" pitchFamily="34" charset="0"/>
                <a:cs typeface="Times New Roman" panose="02020603050405020304" pitchFamily="18" charset="0"/>
              </a:rPr>
              <a:t>reserves</a:t>
            </a:r>
            <a:r>
              <a:rPr lang="en-US" sz="2500" b="1" dirty="0">
                <a:ea typeface="Arial Narrow" panose="020B0606020202030204" pitchFamily="34" charset="0"/>
                <a:cs typeface="Times New Roman" panose="02020603050405020304" pitchFamily="18" charset="0"/>
              </a:rPr>
              <a:t> increased </a:t>
            </a:r>
            <a:r>
              <a:rPr lang="en-US" sz="2500" dirty="0">
                <a:ea typeface="Arial Narrow" panose="020B0606020202030204" pitchFamily="34" charset="0"/>
                <a:cs typeface="Times New Roman" panose="02020603050405020304" pitchFamily="18" charset="0"/>
              </a:rPr>
              <a:t>by </a:t>
            </a:r>
            <a:r>
              <a:rPr lang="en-US" sz="2500" b="1" dirty="0">
                <a:solidFill>
                  <a:srgbClr val="FF0000"/>
                </a:solidFill>
                <a:ea typeface="Arial Narrow" panose="020B0606020202030204" pitchFamily="34" charset="0"/>
                <a:cs typeface="Times New Roman" panose="02020603050405020304" pitchFamily="18" charset="0"/>
              </a:rPr>
              <a:t>14%</a:t>
            </a:r>
            <a:r>
              <a:rPr lang="en-US" sz="2500" dirty="0">
                <a:ea typeface="Arial Narrow" panose="020B0606020202030204" pitchFamily="34" charset="0"/>
                <a:cs typeface="Times New Roman" panose="02020603050405020304" pitchFamily="18" charset="0"/>
              </a:rPr>
              <a:t> to </a:t>
            </a:r>
            <a:r>
              <a:rPr lang="en-US" sz="2500" b="1" dirty="0">
                <a:ea typeface="Arial Narrow" panose="020B0606020202030204" pitchFamily="34" charset="0"/>
                <a:cs typeface="Times New Roman" panose="02020603050405020304" pitchFamily="18" charset="0"/>
              </a:rPr>
              <a:t>€490,912 </a:t>
            </a:r>
            <a:r>
              <a:rPr lang="en-US" sz="2500" dirty="0">
                <a:ea typeface="Arial Narrow" panose="020B0606020202030204" pitchFamily="34" charset="0"/>
                <a:cs typeface="Times New Roman" panose="02020603050405020304" pitchFamily="18" charset="0"/>
              </a:rPr>
              <a:t>which is the </a:t>
            </a:r>
            <a:r>
              <a:rPr lang="en-US" sz="2500" b="1" dirty="0">
                <a:ea typeface="Arial Narrow" panose="020B0606020202030204" pitchFamily="34" charset="0"/>
                <a:cs typeface="Times New Roman" panose="02020603050405020304" pitchFamily="18" charset="0"/>
              </a:rPr>
              <a:t>Bank balance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Date Placeholder 3">
            <a:extLst>
              <a:ext uri="{FF2B5EF4-FFF2-40B4-BE49-F238E27FC236}">
                <a16:creationId xmlns:a16="http://schemas.microsoft.com/office/drawing/2014/main" id="{96D0D534-A858-4F2F-BF45-D64B1FD051F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20DB505-165A-40AB-8116-46E6DB4A0489}" type="datetime4">
              <a:rPr lang="en-US" smtClean="0"/>
              <a:pPr>
                <a:defRPr/>
              </a:pPr>
              <a:t>May 7, 2023</a:t>
            </a:fld>
            <a:endParaRPr lang="en-US" dirty="0"/>
          </a:p>
        </p:txBody>
      </p:sp>
      <p:sp>
        <p:nvSpPr>
          <p:cNvPr id="36867" name="Slide Number Placeholder 4">
            <a:extLst>
              <a:ext uri="{FF2B5EF4-FFF2-40B4-BE49-F238E27FC236}">
                <a16:creationId xmlns:a16="http://schemas.microsoft.com/office/drawing/2014/main" id="{427141DE-7442-0A71-2938-6E3447016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3567583-2B8E-441F-8D8E-BC36E9CB9D3F}" type="slidenum">
              <a:rPr lang="en-US" altLang="en-US" sz="1200" smtClean="0">
                <a:solidFill>
                  <a:srgbClr val="B5A788"/>
                </a:solidFill>
              </a:rPr>
              <a:pPr/>
              <a:t>13</a:t>
            </a:fld>
            <a:endParaRPr lang="en-US" altLang="en-US" sz="1200">
              <a:solidFill>
                <a:srgbClr val="B5A788"/>
              </a:solidFill>
            </a:endParaRPr>
          </a:p>
        </p:txBody>
      </p:sp>
      <p:sp>
        <p:nvSpPr>
          <p:cNvPr id="36868" name="Slide Number Placeholder 5">
            <a:extLst>
              <a:ext uri="{FF2B5EF4-FFF2-40B4-BE49-F238E27FC236}">
                <a16:creationId xmlns:a16="http://schemas.microsoft.com/office/drawing/2014/main" id="{C76D229D-EE1C-B671-9104-F40D6A839BFD}"/>
              </a:ext>
            </a:extLst>
          </p:cNvPr>
          <p:cNvSpPr txBox="1">
            <a:spLocks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FC9F5FCA-F811-40B5-8F58-0C69D6583D59}" type="slidenum">
              <a:rPr lang="en-US" altLang="en-US" sz="1400">
                <a:solidFill>
                  <a:srgbClr val="B2B2B2"/>
                </a:solidFill>
              </a:rPr>
              <a:pPr algn="r" eaLnBrk="1" hangingPunct="1"/>
              <a:t>13</a:t>
            </a:fld>
            <a:endParaRPr lang="en-US" altLang="en-US" sz="1400">
              <a:solidFill>
                <a:srgbClr val="B2B2B2"/>
              </a:solidFill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6BA79F57-08D0-23C1-F282-C90005E7CE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763" y="457200"/>
            <a:ext cx="8915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r>
              <a:rPr lang="en-GB" sz="3600" b="1" kern="0" dirty="0">
                <a:solidFill>
                  <a:srgbClr val="FF6600"/>
                </a:solidFill>
                <a:latin typeface="+mj-lt"/>
                <a:ea typeface="+mj-ea"/>
                <a:cs typeface="+mj-cs"/>
              </a:rPr>
              <a:t>	</a:t>
            </a:r>
            <a:r>
              <a:rPr lang="en-GB" sz="3000" b="1" u="sng" kern="0" dirty="0">
                <a:solidFill>
                  <a:srgbClr val="FF6600"/>
                </a:solidFill>
                <a:latin typeface="+mj-lt"/>
                <a:ea typeface="+mj-ea"/>
                <a:cs typeface="+mj-cs"/>
              </a:rPr>
              <a:t>FINANCIAL STATEMENTS 2021</a:t>
            </a:r>
          </a:p>
          <a:p>
            <a:pPr eaLnBrk="1" hangingPunct="1">
              <a:defRPr/>
            </a:pPr>
            <a:endParaRPr lang="en-GB" sz="3600" b="1" kern="0" dirty="0">
              <a:solidFill>
                <a:srgbClr val="FF6600"/>
              </a:solidFill>
              <a:latin typeface="+mj-lt"/>
              <a:ea typeface="+mj-ea"/>
              <a:cs typeface="+mj-cs"/>
            </a:endParaRPr>
          </a:p>
          <a:p>
            <a:pPr eaLnBrk="1" hangingPunct="1">
              <a:defRPr/>
            </a:pPr>
            <a:endParaRPr lang="en-US" sz="3600" b="1" u="sng" kern="0" dirty="0">
              <a:solidFill>
                <a:srgbClr val="FF66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4822" name="Rectangle 3">
            <a:extLst>
              <a:ext uri="{FF2B5EF4-FFF2-40B4-BE49-F238E27FC236}">
                <a16:creationId xmlns:a16="http://schemas.microsoft.com/office/drawing/2014/main" id="{3FD639AE-92E4-C38C-7B17-DC9DBFE1D7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457200"/>
            <a:ext cx="8080375" cy="6096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Clr>
                <a:srgbClr val="FF0000"/>
              </a:buClr>
              <a:defRPr/>
            </a:pPr>
            <a:r>
              <a:rPr lang="en-US" altLang="en-US" sz="2500" b="1" u="sng" dirty="0">
                <a:solidFill>
                  <a:srgbClr val="92D050"/>
                </a:solidFill>
                <a:cs typeface="Arial" panose="020B0604020202020204" pitchFamily="34" charset="0"/>
              </a:rPr>
              <a:t>WORTHY OF NOTE:</a:t>
            </a:r>
            <a:endParaRPr lang="en-GB" altLang="en-US" sz="2500" b="1" u="sng" dirty="0">
              <a:solidFill>
                <a:srgbClr val="92D050"/>
              </a:solidFill>
              <a:cs typeface="Arial" panose="020B0604020202020204" pitchFamily="34" charset="0"/>
            </a:endParaRPr>
          </a:p>
          <a:p>
            <a:pPr marL="342900" indent="-342900"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  <a:buFont typeface="Wingdings" panose="05000000000000000000" pitchFamily="2" charset="2"/>
              <a:buChar char=""/>
              <a:tabLst>
                <a:tab pos="457200" algn="l"/>
              </a:tabLst>
              <a:defRPr/>
            </a:pPr>
            <a:r>
              <a:rPr lang="en-US" sz="2500" dirty="0"/>
              <a:t>The membership </a:t>
            </a:r>
            <a:r>
              <a:rPr lang="en-US" sz="2500" b="1" dirty="0">
                <a:solidFill>
                  <a:srgbClr val="FF0000"/>
                </a:solidFill>
              </a:rPr>
              <a:t>contributions</a:t>
            </a:r>
            <a:r>
              <a:rPr lang="en-US" sz="2500" dirty="0"/>
              <a:t> received </a:t>
            </a:r>
            <a:r>
              <a:rPr lang="en-GB" sz="2500" dirty="0"/>
              <a:t>totalled</a:t>
            </a:r>
            <a:r>
              <a:rPr lang="en-US" sz="2500" dirty="0"/>
              <a:t> </a:t>
            </a:r>
            <a:r>
              <a:rPr lang="en-US" sz="2500" b="1" dirty="0"/>
              <a:t>€209,301 </a:t>
            </a:r>
            <a:r>
              <a:rPr lang="en-US" sz="2500" dirty="0"/>
              <a:t>which is almost </a:t>
            </a:r>
            <a:r>
              <a:rPr lang="en-US" sz="2500" b="1" dirty="0">
                <a:solidFill>
                  <a:srgbClr val="FF0000"/>
                </a:solidFill>
              </a:rPr>
              <a:t>10% </a:t>
            </a:r>
            <a:r>
              <a:rPr lang="en-US" sz="2500" dirty="0"/>
              <a:t>(</a:t>
            </a:r>
            <a:r>
              <a:rPr lang="en-US" sz="2500" b="1" dirty="0"/>
              <a:t>€20,699)</a:t>
            </a:r>
            <a:r>
              <a:rPr lang="en-US" sz="2500" dirty="0"/>
              <a:t> </a:t>
            </a:r>
            <a:r>
              <a:rPr lang="en-US" sz="2500" b="1" dirty="0">
                <a:solidFill>
                  <a:srgbClr val="FF0000"/>
                </a:solidFill>
              </a:rPr>
              <a:t>worse </a:t>
            </a:r>
            <a:r>
              <a:rPr lang="en-US" sz="2500" dirty="0"/>
              <a:t>than budget </a:t>
            </a:r>
            <a:r>
              <a:rPr lang="en-US" sz="2500" b="1" dirty="0"/>
              <a:t>€230,000</a:t>
            </a:r>
            <a:r>
              <a:rPr lang="en-US" sz="2500" dirty="0"/>
              <a:t>. </a:t>
            </a:r>
            <a:endParaRPr lang="en-GB" sz="2500" dirty="0"/>
          </a:p>
          <a:p>
            <a:pPr marL="342900" indent="-342900"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  <a:buFont typeface="Wingdings" panose="05000000000000000000" pitchFamily="2" charset="2"/>
              <a:buChar char=""/>
              <a:tabLst>
                <a:tab pos="457200" algn="l"/>
              </a:tabLst>
              <a:defRPr/>
            </a:pPr>
            <a:r>
              <a:rPr lang="en-US" sz="2500" dirty="0"/>
              <a:t>The budget utilization </a:t>
            </a:r>
            <a:r>
              <a:rPr lang="en-US" sz="2500" b="1" dirty="0"/>
              <a:t>(42%)</a:t>
            </a:r>
            <a:r>
              <a:rPr lang="en-US" sz="2500" dirty="0"/>
              <a:t> was higher than that of last year </a:t>
            </a:r>
            <a:r>
              <a:rPr lang="en-US" sz="2500" b="1" dirty="0"/>
              <a:t>(36%), mainly due to Covid-19.</a:t>
            </a:r>
            <a:r>
              <a:rPr lang="en-US" sz="2500" dirty="0"/>
              <a:t> However, the Committee is of the view that much effort has to be made for </a:t>
            </a:r>
            <a:r>
              <a:rPr lang="en-US" sz="2500" b="1" dirty="0"/>
              <a:t>greater utilization of budget funds</a:t>
            </a:r>
            <a:r>
              <a:rPr lang="en-US" sz="2500" dirty="0"/>
              <a:t> especially in the area of </a:t>
            </a:r>
            <a:r>
              <a:rPr lang="en-US" sz="2500" b="1" dirty="0"/>
              <a:t>capacity building</a:t>
            </a:r>
            <a:r>
              <a:rPr lang="en-US" sz="2500" dirty="0"/>
              <a:t>.</a:t>
            </a:r>
          </a:p>
          <a:p>
            <a:pPr marL="342900" indent="-342900"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  <a:buFont typeface="Wingdings" panose="05000000000000000000" pitchFamily="2" charset="2"/>
              <a:buChar char=""/>
              <a:tabLst>
                <a:tab pos="457200" algn="l"/>
              </a:tabLst>
              <a:defRPr/>
            </a:pPr>
            <a:r>
              <a:rPr lang="en-GB" altLang="en-US" sz="2800" b="1" dirty="0">
                <a:solidFill>
                  <a:srgbClr val="FF0000"/>
                </a:solidFill>
              </a:rPr>
              <a:t>Budget Execution rate </a:t>
            </a:r>
            <a:r>
              <a:rPr lang="en-GB" altLang="en-US" sz="2800" dirty="0"/>
              <a:t>of </a:t>
            </a:r>
            <a:r>
              <a:rPr lang="en-GB" altLang="en-US" sz="2800" b="1" dirty="0"/>
              <a:t>last 4 periods</a:t>
            </a:r>
            <a:r>
              <a:rPr lang="en-GB" altLang="en-US" sz="2800" b="1" dirty="0">
                <a:solidFill>
                  <a:srgbClr val="FF0000"/>
                </a:solidFill>
              </a:rPr>
              <a:t> </a:t>
            </a:r>
            <a:r>
              <a:rPr lang="en-GB" altLang="en-US" sz="2800" dirty="0">
                <a:solidFill>
                  <a:srgbClr val="FF0000"/>
                </a:solidFill>
              </a:rPr>
              <a:t>= </a:t>
            </a:r>
            <a:r>
              <a:rPr lang="en-GB" altLang="en-US" sz="2800" b="1" dirty="0"/>
              <a:t>47%, 58%, 43% &amp; 65%.</a:t>
            </a:r>
            <a:r>
              <a:rPr lang="en-GB" altLang="en-US" sz="2800" dirty="0"/>
              <a:t> .. </a:t>
            </a:r>
            <a:r>
              <a:rPr lang="en-GB" altLang="en-US" sz="2800" b="1" dirty="0">
                <a:solidFill>
                  <a:srgbClr val="FF0000"/>
                </a:solidFill>
              </a:rPr>
              <a:t>Overbudgeting </a:t>
            </a:r>
            <a:r>
              <a:rPr lang="en-GB" altLang="en-US" sz="2800" b="1" dirty="0"/>
              <a:t>or</a:t>
            </a:r>
            <a:r>
              <a:rPr lang="en-GB" altLang="en-US" sz="2800" b="1" dirty="0">
                <a:solidFill>
                  <a:srgbClr val="FF0000"/>
                </a:solidFill>
              </a:rPr>
              <a:t> Underperforming </a:t>
            </a:r>
            <a:r>
              <a:rPr lang="en-GB" altLang="en-US" sz="2800" b="1" dirty="0"/>
              <a:t>or</a:t>
            </a:r>
            <a:r>
              <a:rPr lang="en-GB" altLang="en-US" sz="2800" b="1" dirty="0">
                <a:solidFill>
                  <a:srgbClr val="FF0000"/>
                </a:solidFill>
              </a:rPr>
              <a:t>?</a:t>
            </a:r>
            <a:endParaRPr lang="en-US" sz="2800" dirty="0"/>
          </a:p>
          <a:p>
            <a:pPr marL="342900" indent="-342900"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  <a:buFont typeface="Wingdings" panose="05000000000000000000" pitchFamily="2" charset="2"/>
              <a:buChar char=""/>
              <a:tabLst>
                <a:tab pos="457200" algn="l"/>
              </a:tabLst>
              <a:defRPr/>
            </a:pPr>
            <a:endParaRPr lang="en-GB" sz="2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Date Placeholder 3">
            <a:extLst>
              <a:ext uri="{FF2B5EF4-FFF2-40B4-BE49-F238E27FC236}">
                <a16:creationId xmlns:a16="http://schemas.microsoft.com/office/drawing/2014/main" id="{FA8AEA81-035A-9DEB-BA83-54697EA33F4E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20DB505-165A-40AB-8116-46E6DB4A0489}" type="datetime4">
              <a:rPr lang="en-US" smtClean="0"/>
              <a:pPr>
                <a:defRPr/>
              </a:pPr>
              <a:t>May 7, 2023</a:t>
            </a:fld>
            <a:endParaRPr lang="en-US" dirty="0"/>
          </a:p>
        </p:txBody>
      </p:sp>
      <p:sp>
        <p:nvSpPr>
          <p:cNvPr id="38915" name="Slide Number Placeholder 4">
            <a:extLst>
              <a:ext uri="{FF2B5EF4-FFF2-40B4-BE49-F238E27FC236}">
                <a16:creationId xmlns:a16="http://schemas.microsoft.com/office/drawing/2014/main" id="{EDC05DC5-C33E-0461-8962-3FBCDC302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53BF289-89EA-4F5D-B1D8-93F77E282507}" type="slidenum">
              <a:rPr lang="en-US" altLang="en-US" sz="1200" smtClean="0">
                <a:solidFill>
                  <a:srgbClr val="B5A788"/>
                </a:solidFill>
              </a:rPr>
              <a:pPr/>
              <a:t>14</a:t>
            </a:fld>
            <a:endParaRPr lang="en-US" altLang="en-US" sz="1200">
              <a:solidFill>
                <a:srgbClr val="B5A788"/>
              </a:solidFill>
            </a:endParaRPr>
          </a:p>
        </p:txBody>
      </p:sp>
      <p:sp>
        <p:nvSpPr>
          <p:cNvPr id="38916" name="Slide Number Placeholder 5">
            <a:extLst>
              <a:ext uri="{FF2B5EF4-FFF2-40B4-BE49-F238E27FC236}">
                <a16:creationId xmlns:a16="http://schemas.microsoft.com/office/drawing/2014/main" id="{26FB0B84-A30E-90F2-0392-AE5DC96D0C35}"/>
              </a:ext>
            </a:extLst>
          </p:cNvPr>
          <p:cNvSpPr txBox="1">
            <a:spLocks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3EA683EF-3249-47F6-8433-ED161219C7CA}" type="slidenum">
              <a:rPr lang="en-US" altLang="en-US" sz="1400">
                <a:solidFill>
                  <a:srgbClr val="B2B2B2"/>
                </a:solidFill>
              </a:rPr>
              <a:pPr algn="r" eaLnBrk="1" hangingPunct="1"/>
              <a:t>14</a:t>
            </a:fld>
            <a:endParaRPr lang="en-US" altLang="en-US" sz="1400">
              <a:solidFill>
                <a:srgbClr val="B2B2B2"/>
              </a:solidFill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7BC93F76-44DB-BC41-6DA7-F4242FB54F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763" y="533400"/>
            <a:ext cx="8915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r>
              <a:rPr lang="en-GB" sz="3600" b="1" kern="0" dirty="0">
                <a:solidFill>
                  <a:srgbClr val="FF6600"/>
                </a:solidFill>
                <a:latin typeface="+mj-lt"/>
                <a:ea typeface="+mj-ea"/>
                <a:cs typeface="+mj-cs"/>
              </a:rPr>
              <a:t>	</a:t>
            </a:r>
            <a:r>
              <a:rPr lang="en-GB" sz="3000" b="1" u="sng" kern="0" dirty="0">
                <a:solidFill>
                  <a:srgbClr val="FF6600"/>
                </a:solidFill>
                <a:latin typeface="+mj-lt"/>
                <a:ea typeface="+mj-ea"/>
                <a:cs typeface="+mj-cs"/>
              </a:rPr>
              <a:t>FINANCIAL STATEMENTS</a:t>
            </a:r>
          </a:p>
          <a:p>
            <a:pPr eaLnBrk="1" hangingPunct="1">
              <a:defRPr/>
            </a:pPr>
            <a:endParaRPr lang="en-GB" sz="3600" b="1" kern="0" dirty="0">
              <a:solidFill>
                <a:srgbClr val="FF6600"/>
              </a:solidFill>
              <a:latin typeface="+mj-lt"/>
              <a:ea typeface="+mj-ea"/>
              <a:cs typeface="+mj-cs"/>
            </a:endParaRPr>
          </a:p>
          <a:p>
            <a:pPr eaLnBrk="1" hangingPunct="1">
              <a:defRPr/>
            </a:pPr>
            <a:endParaRPr lang="en-US" sz="3600" b="1" u="sng" kern="0" dirty="0">
              <a:solidFill>
                <a:srgbClr val="FF66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4822" name="Rectangle 3">
            <a:extLst>
              <a:ext uri="{FF2B5EF4-FFF2-40B4-BE49-F238E27FC236}">
                <a16:creationId xmlns:a16="http://schemas.microsoft.com/office/drawing/2014/main" id="{244E459B-0A9C-E78C-2BBB-4D8B592378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7588" y="393700"/>
            <a:ext cx="8080375" cy="57912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Clr>
                <a:srgbClr val="FF0000"/>
              </a:buClr>
              <a:defRPr/>
            </a:pPr>
            <a:r>
              <a:rPr lang="en-US" altLang="en-US" sz="2800" b="1" u="sng" dirty="0">
                <a:solidFill>
                  <a:srgbClr val="92D050"/>
                </a:solidFill>
                <a:cs typeface="Arial" panose="020B0604020202020204" pitchFamily="34" charset="0"/>
              </a:rPr>
              <a:t>CONCLUSIONS:</a:t>
            </a:r>
          </a:p>
          <a:p>
            <a:pPr marL="457200" indent="-457200">
              <a:buFont typeface="Wingdings" panose="05000000000000000000" pitchFamily="2" charset="2"/>
              <a:buChar char="ü"/>
              <a:defRPr/>
            </a:pPr>
            <a:r>
              <a:rPr lang="en-US" sz="2800" dirty="0"/>
              <a:t>The committee recognizes the </a:t>
            </a:r>
            <a:r>
              <a:rPr lang="en-US" sz="2800" b="1" dirty="0"/>
              <a:t>savings</a:t>
            </a:r>
            <a:r>
              <a:rPr lang="en-US" sz="2800" dirty="0"/>
              <a:t> made in many budget lines mainly due to </a:t>
            </a:r>
            <a:r>
              <a:rPr lang="en-US" sz="2800" b="1" dirty="0">
                <a:solidFill>
                  <a:srgbClr val="FF0000"/>
                </a:solidFill>
              </a:rPr>
              <a:t>Covid-19 restrictions </a:t>
            </a:r>
          </a:p>
          <a:p>
            <a:pPr marL="457200" indent="-457200">
              <a:buFont typeface="Wingdings" panose="05000000000000000000" pitchFamily="2" charset="2"/>
              <a:buChar char="ü"/>
              <a:defRPr/>
            </a:pPr>
            <a:endParaRPr lang="en-US" sz="2800" dirty="0"/>
          </a:p>
          <a:p>
            <a:pPr marL="342900" indent="-342900">
              <a:buFont typeface="Wingdings" panose="05000000000000000000" pitchFamily="2" charset="2"/>
              <a:buChar char="ü"/>
              <a:defRPr/>
            </a:pPr>
            <a:r>
              <a:rPr lang="en-US" sz="2800" b="1" u="sng" dirty="0"/>
              <a:t>Concerns remain re: </a:t>
            </a:r>
            <a:r>
              <a:rPr lang="en-US" sz="2800" dirty="0"/>
              <a:t> </a:t>
            </a:r>
            <a:r>
              <a:rPr lang="en-US" sz="2800" b="1" dirty="0">
                <a:solidFill>
                  <a:srgbClr val="FF0000"/>
                </a:solidFill>
              </a:rPr>
              <a:t>High level </a:t>
            </a:r>
            <a:r>
              <a:rPr lang="en-US" sz="2800" dirty="0">
                <a:solidFill>
                  <a:srgbClr val="FF0000"/>
                </a:solidFill>
              </a:rPr>
              <a:t>of </a:t>
            </a:r>
            <a:r>
              <a:rPr lang="en-US" sz="2800" b="1" dirty="0">
                <a:solidFill>
                  <a:srgbClr val="FF0000"/>
                </a:solidFill>
              </a:rPr>
              <a:t>arrears</a:t>
            </a:r>
            <a:r>
              <a:rPr lang="en-US" sz="2800" dirty="0"/>
              <a:t>, </a:t>
            </a:r>
            <a:r>
              <a:rPr lang="en-US" sz="2800" b="1" dirty="0">
                <a:solidFill>
                  <a:srgbClr val="FF0000"/>
                </a:solidFill>
              </a:rPr>
              <a:t>late payments</a:t>
            </a:r>
            <a:r>
              <a:rPr lang="en-US" sz="2800" dirty="0"/>
              <a:t>, </a:t>
            </a:r>
            <a:r>
              <a:rPr lang="en-US" sz="2800" b="1" dirty="0">
                <a:solidFill>
                  <a:srgbClr val="FF0000"/>
                </a:solidFill>
              </a:rPr>
              <a:t>funding gap </a:t>
            </a:r>
            <a:r>
              <a:rPr lang="en-US" sz="2800" dirty="0"/>
              <a:t>and </a:t>
            </a:r>
            <a:r>
              <a:rPr lang="en-US" sz="2800" b="1" dirty="0"/>
              <a:t>continued dependence </a:t>
            </a:r>
            <a:r>
              <a:rPr lang="en-US" sz="2800" dirty="0"/>
              <a:t>on </a:t>
            </a:r>
            <a:r>
              <a:rPr lang="en-US" sz="2800" b="1" dirty="0">
                <a:solidFill>
                  <a:srgbClr val="FF0000"/>
                </a:solidFill>
              </a:rPr>
              <a:t>reserves spending</a:t>
            </a:r>
          </a:p>
          <a:p>
            <a:pPr marL="342900" indent="-342900">
              <a:buFont typeface="Wingdings" panose="05000000000000000000" pitchFamily="2" charset="2"/>
              <a:buChar char="ü"/>
              <a:defRPr/>
            </a:pPr>
            <a:endParaRPr lang="en-US" sz="2800" b="1" dirty="0"/>
          </a:p>
          <a:p>
            <a:pPr marL="342900" indent="-342900">
              <a:buFont typeface="Wingdings" panose="05000000000000000000" pitchFamily="2" charset="2"/>
              <a:buChar char="ü"/>
              <a:defRPr/>
            </a:pPr>
            <a:r>
              <a:rPr lang="en-US" sz="2800" dirty="0"/>
              <a:t>The </a:t>
            </a:r>
            <a:r>
              <a:rPr lang="en-US" sz="2800" b="1" dirty="0">
                <a:solidFill>
                  <a:srgbClr val="FF0000"/>
                </a:solidFill>
              </a:rPr>
              <a:t>Committee recommends </a:t>
            </a:r>
            <a:r>
              <a:rPr lang="en-US" sz="2800" dirty="0"/>
              <a:t>that efforts be put into </a:t>
            </a:r>
            <a:r>
              <a:rPr lang="en-US" sz="2800" b="1" dirty="0"/>
              <a:t>1. </a:t>
            </a:r>
            <a:r>
              <a:rPr lang="en-US" sz="2800" b="1" dirty="0">
                <a:solidFill>
                  <a:srgbClr val="FF0000"/>
                </a:solidFill>
              </a:rPr>
              <a:t>finding other funding sources </a:t>
            </a:r>
            <a:r>
              <a:rPr lang="en-US" sz="2800" dirty="0"/>
              <a:t>(</a:t>
            </a:r>
            <a:r>
              <a:rPr lang="en-US" sz="2800" b="1" dirty="0"/>
              <a:t>external donors, support from member administrations and other technical assistance</a:t>
            </a:r>
            <a:r>
              <a:rPr lang="en-US" sz="2800" dirty="0"/>
              <a:t>) </a:t>
            </a:r>
            <a:r>
              <a:rPr lang="en-US" sz="2800" b="1" dirty="0"/>
              <a:t>2. </a:t>
            </a:r>
            <a:r>
              <a:rPr lang="en-US" sz="2800" b="1" dirty="0">
                <a:solidFill>
                  <a:srgbClr val="FF0000"/>
                </a:solidFill>
              </a:rPr>
              <a:t>increasing contributions </a:t>
            </a:r>
            <a:r>
              <a:rPr lang="en-US" sz="2800" b="1" dirty="0"/>
              <a:t>3. </a:t>
            </a:r>
            <a:r>
              <a:rPr lang="en-US" sz="2800" b="1" dirty="0">
                <a:solidFill>
                  <a:srgbClr val="FF0000"/>
                </a:solidFill>
              </a:rPr>
              <a:t>recovering arrears</a:t>
            </a:r>
            <a:endParaRPr lang="en-GB" sz="2800" b="1" dirty="0">
              <a:solidFill>
                <a:srgbClr val="FF000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ü"/>
              <a:defRPr/>
            </a:pPr>
            <a:endParaRPr lang="en-US" sz="2400" dirty="0"/>
          </a:p>
          <a:p>
            <a:pPr marL="457200" indent="-457200">
              <a:buFont typeface="Wingdings" panose="05000000000000000000" pitchFamily="2" charset="2"/>
              <a:buChar char="ü"/>
              <a:defRPr/>
            </a:pPr>
            <a:endParaRPr lang="en-GB" sz="2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10">
            <a:extLst>
              <a:ext uri="{FF2B5EF4-FFF2-40B4-BE49-F238E27FC236}">
                <a16:creationId xmlns:a16="http://schemas.microsoft.com/office/drawing/2014/main" id="{15D876B9-8098-25EE-7138-32C552EF24F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152400"/>
            <a:ext cx="9144000" cy="50292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5000" b="1" dirty="0">
                <a:solidFill>
                  <a:schemeClr val="tx2">
                    <a:satMod val="130000"/>
                  </a:schemeClr>
                </a:solidFill>
              </a:rPr>
              <a:t>PART 2</a:t>
            </a:r>
            <a:br>
              <a:rPr lang="en-US" sz="4000" dirty="0">
                <a:solidFill>
                  <a:schemeClr val="tx2">
                    <a:satMod val="130000"/>
                  </a:schemeClr>
                </a:solidFill>
              </a:rPr>
            </a:br>
            <a:br>
              <a:rPr lang="en-US" sz="4000" dirty="0">
                <a:solidFill>
                  <a:schemeClr val="tx2">
                    <a:satMod val="130000"/>
                  </a:schemeClr>
                </a:solidFill>
              </a:rPr>
            </a:br>
            <a:br>
              <a:rPr lang="en-US" sz="4000" dirty="0">
                <a:solidFill>
                  <a:schemeClr val="tx2">
                    <a:satMod val="130000"/>
                  </a:schemeClr>
                </a:solidFill>
              </a:rPr>
            </a:br>
            <a:r>
              <a:rPr lang="en-US" sz="3900" b="1" dirty="0">
                <a:solidFill>
                  <a:srgbClr val="FF6600"/>
                </a:solidFill>
              </a:rPr>
              <a:t>REGIONAL BUDGET</a:t>
            </a:r>
            <a:br>
              <a:rPr lang="en-US" sz="3900" b="1" dirty="0">
                <a:solidFill>
                  <a:srgbClr val="FF6600"/>
                </a:solidFill>
              </a:rPr>
            </a:br>
            <a:r>
              <a:rPr lang="en-US" sz="3900" b="1" dirty="0">
                <a:solidFill>
                  <a:srgbClr val="FF6600"/>
                </a:solidFill>
              </a:rPr>
              <a:t>2022</a:t>
            </a:r>
            <a:br>
              <a:rPr lang="en-US" sz="3200" b="1" dirty="0">
                <a:solidFill>
                  <a:srgbClr val="FF6600"/>
                </a:solidFill>
              </a:rPr>
            </a:br>
            <a:endParaRPr lang="en-US" sz="3200" b="1" dirty="0">
              <a:solidFill>
                <a:srgbClr val="0000FF"/>
              </a:solidFill>
            </a:endParaRPr>
          </a:p>
        </p:txBody>
      </p:sp>
      <p:sp>
        <p:nvSpPr>
          <p:cNvPr id="4098" name="Rectangle 4">
            <a:extLst>
              <a:ext uri="{FF2B5EF4-FFF2-40B4-BE49-F238E27FC236}">
                <a16:creationId xmlns:a16="http://schemas.microsoft.com/office/drawing/2014/main" id="{3E6F353B-61F9-F10F-5F17-7759D11E9021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D1B7A4A-8A90-492D-A7AE-3CA02B2EFCEA}" type="datetime4">
              <a:rPr lang="en-US"/>
              <a:pPr>
                <a:defRPr/>
              </a:pPr>
              <a:t>May 7, 2023</a:t>
            </a:fld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Date Placeholder 3">
            <a:extLst>
              <a:ext uri="{FF2B5EF4-FFF2-40B4-BE49-F238E27FC236}">
                <a16:creationId xmlns:a16="http://schemas.microsoft.com/office/drawing/2014/main" id="{F0632428-831C-6AAE-B4BA-65431D9F0C48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20DB505-165A-40AB-8116-46E6DB4A0489}" type="datetime4">
              <a:rPr lang="en-US" smtClean="0"/>
              <a:pPr>
                <a:defRPr/>
              </a:pPr>
              <a:t>May 7, 2023</a:t>
            </a:fld>
            <a:endParaRPr lang="en-US" dirty="0"/>
          </a:p>
        </p:txBody>
      </p:sp>
      <p:sp>
        <p:nvSpPr>
          <p:cNvPr id="43011" name="Slide Number Placeholder 4">
            <a:extLst>
              <a:ext uri="{FF2B5EF4-FFF2-40B4-BE49-F238E27FC236}">
                <a16:creationId xmlns:a16="http://schemas.microsoft.com/office/drawing/2014/main" id="{1BF478A0-7567-1E6F-2B78-75ED5C327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A1B4F60-0AA4-4B7F-85BF-8A340347CEE9}" type="slidenum">
              <a:rPr lang="en-US" altLang="en-US" sz="1200" smtClean="0">
                <a:solidFill>
                  <a:srgbClr val="B5A788"/>
                </a:solidFill>
              </a:rPr>
              <a:pPr/>
              <a:t>16</a:t>
            </a:fld>
            <a:endParaRPr lang="en-US" altLang="en-US" sz="1200">
              <a:solidFill>
                <a:srgbClr val="B5A788"/>
              </a:solidFill>
            </a:endParaRPr>
          </a:p>
        </p:txBody>
      </p:sp>
      <p:sp>
        <p:nvSpPr>
          <p:cNvPr id="43012" name="Slide Number Placeholder 5">
            <a:extLst>
              <a:ext uri="{FF2B5EF4-FFF2-40B4-BE49-F238E27FC236}">
                <a16:creationId xmlns:a16="http://schemas.microsoft.com/office/drawing/2014/main" id="{2B5C94D1-D000-CF08-023B-A319C4D2AB86}"/>
              </a:ext>
            </a:extLst>
          </p:cNvPr>
          <p:cNvSpPr txBox="1">
            <a:spLocks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2E0F7CC3-CCB8-4C66-891C-B8492F46E3CF}" type="slidenum">
              <a:rPr lang="en-US" altLang="en-US" sz="1400">
                <a:solidFill>
                  <a:srgbClr val="B2B2B2"/>
                </a:solidFill>
              </a:rPr>
              <a:pPr algn="r" eaLnBrk="1" hangingPunct="1"/>
              <a:t>16</a:t>
            </a:fld>
            <a:endParaRPr lang="en-US" altLang="en-US" sz="1400">
              <a:solidFill>
                <a:srgbClr val="B2B2B2"/>
              </a:solidFill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D6E0F1DF-B87A-1C32-6D04-E30D366EB3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68263"/>
            <a:ext cx="9299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r>
              <a:rPr lang="en-GB" sz="3600" b="1" kern="0" dirty="0">
                <a:solidFill>
                  <a:srgbClr val="FF6600"/>
                </a:solidFill>
                <a:latin typeface="+mj-lt"/>
                <a:ea typeface="+mj-ea"/>
                <a:cs typeface="+mj-cs"/>
              </a:rPr>
              <a:t>       </a:t>
            </a:r>
            <a:r>
              <a:rPr lang="en-GB" sz="3000" b="1" u="sng" kern="0" dirty="0">
                <a:solidFill>
                  <a:srgbClr val="FF6600"/>
                </a:solidFill>
                <a:latin typeface="+mj-lt"/>
                <a:ea typeface="+mj-ea"/>
                <a:cs typeface="+mj-cs"/>
              </a:rPr>
              <a:t>REGIONAL BUDGET 2022: </a:t>
            </a:r>
            <a:r>
              <a:rPr lang="en-GB" sz="3000" b="1" u="sng" kern="0" dirty="0">
                <a:latin typeface="+mj-lt"/>
                <a:ea typeface="+mj-ea"/>
                <a:cs typeface="+mj-cs"/>
              </a:rPr>
              <a:t>Background</a:t>
            </a:r>
            <a:endParaRPr lang="en-US" sz="3600" b="1" u="sng" kern="0" dirty="0">
              <a:latin typeface="+mj-lt"/>
              <a:ea typeface="+mj-ea"/>
              <a:cs typeface="+mj-cs"/>
            </a:endParaRPr>
          </a:p>
        </p:txBody>
      </p:sp>
      <p:sp>
        <p:nvSpPr>
          <p:cNvPr id="43014" name="Rectangle 3">
            <a:extLst>
              <a:ext uri="{FF2B5EF4-FFF2-40B4-BE49-F238E27FC236}">
                <a16:creationId xmlns:a16="http://schemas.microsoft.com/office/drawing/2014/main" id="{13B1EAB2-5EDC-EAF1-0CB6-EABD9170FE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433388"/>
            <a:ext cx="8153400" cy="612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Clr>
                <a:srgbClr val="FF0000"/>
              </a:buClr>
            </a:pPr>
            <a:r>
              <a:rPr lang="en-GB" altLang="en-US" b="1">
                <a:cs typeface="Arial" panose="020B0604020202020204" pitchFamily="34" charset="0"/>
              </a:rPr>
              <a:t>The Committee presents the Regional Budget for the period from </a:t>
            </a:r>
            <a:r>
              <a:rPr lang="en-GB" altLang="en-US" b="1">
                <a:solidFill>
                  <a:srgbClr val="FF0000"/>
                </a:solidFill>
                <a:cs typeface="Arial" panose="020B0604020202020204" pitchFamily="34" charset="0"/>
              </a:rPr>
              <a:t>1</a:t>
            </a:r>
            <a:r>
              <a:rPr lang="en-GB" altLang="en-US" b="1" baseline="30000">
                <a:solidFill>
                  <a:srgbClr val="FF0000"/>
                </a:solidFill>
                <a:cs typeface="Arial" panose="020B0604020202020204" pitchFamily="34" charset="0"/>
              </a:rPr>
              <a:t>st </a:t>
            </a:r>
            <a:r>
              <a:rPr lang="en-GB" altLang="en-US" b="1">
                <a:solidFill>
                  <a:srgbClr val="FF0000"/>
                </a:solidFill>
                <a:cs typeface="Arial" panose="020B0604020202020204" pitchFamily="34" charset="0"/>
              </a:rPr>
              <a:t>January to 31</a:t>
            </a:r>
            <a:r>
              <a:rPr lang="en-GB" altLang="en-US" b="1" baseline="30000">
                <a:solidFill>
                  <a:srgbClr val="FF0000"/>
                </a:solidFill>
                <a:cs typeface="Arial" panose="020B0604020202020204" pitchFamily="34" charset="0"/>
              </a:rPr>
              <a:t>st</a:t>
            </a:r>
            <a:r>
              <a:rPr lang="en-GB" altLang="en-US" b="1">
                <a:solidFill>
                  <a:srgbClr val="FF0000"/>
                </a:solidFill>
                <a:cs typeface="Arial" panose="020B0604020202020204" pitchFamily="34" charset="0"/>
              </a:rPr>
              <a:t> December 2022.</a:t>
            </a: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en-GB" altLang="en-US" b="1"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GB" altLang="en-US" b="1">
                <a:cs typeface="Arial" panose="020B0604020202020204" pitchFamily="34" charset="0"/>
              </a:rPr>
              <a:t>The budgets of the individual Regional Structures were prepared and consolidated for the year.</a:t>
            </a: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en-GB" altLang="en-US" b="1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 2" panose="05020102010507070707" pitchFamily="18" charset="2"/>
              <a:buNone/>
            </a:pPr>
            <a:r>
              <a:rPr lang="en-US" altLang="en-US" b="1" u="sng">
                <a:solidFill>
                  <a:srgbClr val="92D050"/>
                </a:solidFill>
                <a:cs typeface="Arial" panose="020B0604020202020204" pitchFamily="34" charset="0"/>
              </a:rPr>
              <a:t>REGIONAL STRUCTURES:</a:t>
            </a:r>
            <a:endParaRPr lang="en-GB" altLang="en-US" b="1" u="sng">
              <a:solidFill>
                <a:srgbClr val="92D050"/>
              </a:solidFill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None/>
            </a:pPr>
            <a:r>
              <a:rPr lang="en-US" altLang="en-US" sz="2500">
                <a:solidFill>
                  <a:srgbClr val="0070C0"/>
                </a:solidFill>
                <a:cs typeface="Arial" panose="020B0604020202020204" pitchFamily="34" charset="0"/>
              </a:rPr>
              <a:t>There are six </a:t>
            </a:r>
            <a:r>
              <a:rPr lang="en-US" altLang="en-US" sz="2500">
                <a:solidFill>
                  <a:srgbClr val="FF0000"/>
                </a:solidFill>
                <a:cs typeface="Arial" panose="020B0604020202020204" pitchFamily="34" charset="0"/>
              </a:rPr>
              <a:t>(6) </a:t>
            </a:r>
            <a:r>
              <a:rPr lang="en-US" altLang="en-US" sz="2500">
                <a:solidFill>
                  <a:srgbClr val="0070C0"/>
                </a:solidFill>
                <a:cs typeface="Arial" panose="020B0604020202020204" pitchFamily="34" charset="0"/>
              </a:rPr>
              <a:t>regional structures under WCO - WCA, namely:</a:t>
            </a:r>
          </a:p>
          <a:p>
            <a: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</a:pPr>
            <a:r>
              <a:rPr lang="en-US" altLang="en-US" sz="2400">
                <a:cs typeface="Arial" panose="020B0604020202020204" pitchFamily="34" charset="0"/>
              </a:rPr>
              <a:t>Regional Training Centre (RTC) – Ouagadougou;</a:t>
            </a:r>
            <a:endParaRPr lang="en-GB" altLang="en-US" sz="2400"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</a:pPr>
            <a:r>
              <a:rPr lang="en-US" altLang="en-US" sz="2400">
                <a:cs typeface="Arial" panose="020B0604020202020204" pitchFamily="34" charset="0"/>
              </a:rPr>
              <a:t>Regional Training Centre (RTC) – Abuja;</a:t>
            </a:r>
            <a:endParaRPr lang="en-GB" altLang="en-US" sz="2400"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</a:pPr>
            <a:r>
              <a:rPr lang="en-US" altLang="en-US" sz="2400">
                <a:cs typeface="Arial" panose="020B0604020202020204" pitchFamily="34" charset="0"/>
              </a:rPr>
              <a:t>Regional Training Centre (RTC)- Brazzaville;</a:t>
            </a:r>
            <a:endParaRPr lang="en-GB" altLang="en-US" sz="2400"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</a:pPr>
            <a:r>
              <a:rPr lang="en-US" altLang="en-US" sz="2400">
                <a:cs typeface="Arial" panose="020B0604020202020204" pitchFamily="34" charset="0"/>
              </a:rPr>
              <a:t>The Regional Office for Capacity Building (ROCB) - Abidjan;</a:t>
            </a:r>
            <a:endParaRPr lang="en-GB" altLang="en-US" sz="2400"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</a:pPr>
            <a:r>
              <a:rPr lang="en-US" altLang="en-US" sz="2400">
                <a:cs typeface="Arial" panose="020B0604020202020204" pitchFamily="34" charset="0"/>
              </a:rPr>
              <a:t>The Regional Intelligence and Liaison Office (RILO) – Dakar (West Africa);</a:t>
            </a:r>
            <a:endParaRPr lang="en-GB" altLang="en-US" sz="2400"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</a:pPr>
            <a:r>
              <a:rPr lang="en-US" altLang="en-US" sz="2400">
                <a:cs typeface="Arial" panose="020B0604020202020204" pitchFamily="34" charset="0"/>
              </a:rPr>
              <a:t>The Regional Intelligence and Liaison Office (RILO) – Douala (Central Africa).</a:t>
            </a:r>
            <a:endParaRPr lang="en-GB" altLang="en-US" sz="2400"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en-GB" altLang="en-US" b="1"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 2" panose="05020102010507070707" pitchFamily="18" charset="2"/>
              <a:buNone/>
            </a:pPr>
            <a:endParaRPr lang="en-GB" altLang="en-US" b="1"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en-GB" altLang="en-US"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en-GB" altLang="en-US" b="1"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en-GB" altLang="en-US" b="1"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Date Placeholder 3">
            <a:extLst>
              <a:ext uri="{FF2B5EF4-FFF2-40B4-BE49-F238E27FC236}">
                <a16:creationId xmlns:a16="http://schemas.microsoft.com/office/drawing/2014/main" id="{330D6A34-8BEB-C4E9-4B80-33D3C8CF524F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20DB505-165A-40AB-8116-46E6DB4A0489}" type="datetime4">
              <a:rPr lang="en-US" smtClean="0"/>
              <a:pPr>
                <a:defRPr/>
              </a:pPr>
              <a:t>May 7, 2023</a:t>
            </a:fld>
            <a:endParaRPr lang="en-US" dirty="0"/>
          </a:p>
        </p:txBody>
      </p:sp>
      <p:sp>
        <p:nvSpPr>
          <p:cNvPr id="45059" name="Slide Number Placeholder 4">
            <a:extLst>
              <a:ext uri="{FF2B5EF4-FFF2-40B4-BE49-F238E27FC236}">
                <a16:creationId xmlns:a16="http://schemas.microsoft.com/office/drawing/2014/main" id="{3C91D823-5F4A-DC61-B0EE-3F7811B9E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7F937F7-F602-4DB0-9B5B-6CA6BBB7B830}" type="slidenum">
              <a:rPr lang="en-US" altLang="en-US" sz="1200" smtClean="0">
                <a:solidFill>
                  <a:srgbClr val="B5A788"/>
                </a:solidFill>
              </a:rPr>
              <a:pPr/>
              <a:t>17</a:t>
            </a:fld>
            <a:endParaRPr lang="en-US" altLang="en-US" sz="1200">
              <a:solidFill>
                <a:srgbClr val="B5A788"/>
              </a:solidFill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98F1C151-3F7D-6FED-F606-2D07D1C6A5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50800"/>
            <a:ext cx="92598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r>
              <a:rPr lang="en-GB" sz="3600" b="1" kern="0" dirty="0">
                <a:solidFill>
                  <a:srgbClr val="FF6600"/>
                </a:solidFill>
                <a:latin typeface="+mj-lt"/>
                <a:ea typeface="+mj-ea"/>
                <a:cs typeface="+mj-cs"/>
              </a:rPr>
              <a:t>	</a:t>
            </a:r>
            <a:r>
              <a:rPr lang="en-GB" sz="3000" b="1" u="sng" kern="0" dirty="0">
                <a:solidFill>
                  <a:srgbClr val="FF6600"/>
                </a:solidFill>
                <a:latin typeface="Arial" charset="0"/>
              </a:rPr>
              <a:t>REGIONAL BUDGET 2022: </a:t>
            </a:r>
            <a:r>
              <a:rPr lang="en-GB" sz="3000" b="1" u="sng" kern="0" dirty="0">
                <a:latin typeface="Arial" charset="0"/>
              </a:rPr>
              <a:t>Background</a:t>
            </a:r>
            <a:endParaRPr lang="en-US" sz="3600" b="1" u="sng" kern="0" dirty="0">
              <a:latin typeface="Arial" charset="0"/>
            </a:endParaRPr>
          </a:p>
        </p:txBody>
      </p:sp>
      <p:sp>
        <p:nvSpPr>
          <p:cNvPr id="28678" name="Rectangle 3">
            <a:extLst>
              <a:ext uri="{FF2B5EF4-FFF2-40B4-BE49-F238E27FC236}">
                <a16:creationId xmlns:a16="http://schemas.microsoft.com/office/drawing/2014/main" id="{A2EE1491-F751-43B7-90C8-D992160897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530225"/>
            <a:ext cx="8153400" cy="604361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GB" sz="2200" dirty="0"/>
              <a:t>The </a:t>
            </a:r>
            <a:r>
              <a:rPr lang="en-GB" sz="2200" b="1" dirty="0">
                <a:solidFill>
                  <a:srgbClr val="FF0000"/>
                </a:solidFill>
              </a:rPr>
              <a:t>Finance Committee</a:t>
            </a:r>
            <a:r>
              <a:rPr lang="en-GB" sz="2200" dirty="0"/>
              <a:t>, worked with the </a:t>
            </a:r>
            <a:r>
              <a:rPr lang="en-GB" sz="2200" b="1" dirty="0">
                <a:solidFill>
                  <a:srgbClr val="FF0000"/>
                </a:solidFill>
              </a:rPr>
              <a:t>Regional Structures </a:t>
            </a:r>
            <a:r>
              <a:rPr lang="en-GB" sz="2200" b="1" dirty="0"/>
              <a:t>&amp;</a:t>
            </a:r>
            <a:r>
              <a:rPr lang="en-GB" sz="2200" b="1" dirty="0">
                <a:solidFill>
                  <a:srgbClr val="FF0000"/>
                </a:solidFill>
              </a:rPr>
              <a:t> Vice Chair’s Office, </a:t>
            </a:r>
            <a:r>
              <a:rPr lang="en-GB" sz="2200" b="1" dirty="0"/>
              <a:t>and prepared</a:t>
            </a:r>
            <a:r>
              <a:rPr lang="en-GB" sz="2200" dirty="0"/>
              <a:t> a </a:t>
            </a:r>
            <a:r>
              <a:rPr lang="en-GB" sz="2200" b="1" dirty="0">
                <a:solidFill>
                  <a:srgbClr val="FF0000"/>
                </a:solidFill>
              </a:rPr>
              <a:t>Budget:</a:t>
            </a:r>
            <a:r>
              <a:rPr lang="en-GB" sz="2200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200" b="1" dirty="0">
                <a:solidFill>
                  <a:srgbClr val="FF0000"/>
                </a:solidFill>
              </a:rPr>
              <a:t>relevant activities </a:t>
            </a:r>
            <a:r>
              <a:rPr lang="en-GB" sz="2200" dirty="0"/>
              <a:t>were catered by the </a:t>
            </a:r>
            <a:r>
              <a:rPr lang="en-GB" sz="2200" b="1" dirty="0">
                <a:solidFill>
                  <a:srgbClr val="00B0F0"/>
                </a:solidFill>
              </a:rPr>
              <a:t>Regional Structures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200" b="1" dirty="0">
                <a:solidFill>
                  <a:srgbClr val="FF0000"/>
                </a:solidFill>
              </a:rPr>
              <a:t>New Budget chapter </a:t>
            </a:r>
            <a:r>
              <a:rPr lang="en-GB" sz="2200" dirty="0"/>
              <a:t>was </a:t>
            </a:r>
            <a:r>
              <a:rPr lang="en-GB" sz="2200" b="1" dirty="0">
                <a:solidFill>
                  <a:srgbClr val="FF0000"/>
                </a:solidFill>
              </a:rPr>
              <a:t>added</a:t>
            </a:r>
            <a:r>
              <a:rPr lang="en-GB" sz="2200" dirty="0"/>
              <a:t> to budget for work missions of the committees of </a:t>
            </a:r>
            <a:r>
              <a:rPr lang="en-GB" sz="2200" b="1" dirty="0">
                <a:solidFill>
                  <a:srgbClr val="00B0F0"/>
                </a:solidFill>
              </a:rPr>
              <a:t>Audit</a:t>
            </a:r>
            <a:r>
              <a:rPr lang="en-GB" sz="2200" dirty="0"/>
              <a:t> and </a:t>
            </a:r>
            <a:r>
              <a:rPr lang="en-GB" sz="2200" b="1" dirty="0">
                <a:solidFill>
                  <a:srgbClr val="00B0F0"/>
                </a:solidFill>
              </a:rPr>
              <a:t>Finance</a:t>
            </a:r>
            <a:r>
              <a:rPr lang="en-GB" sz="2200" dirty="0"/>
              <a:t>. </a:t>
            </a:r>
          </a:p>
          <a:p>
            <a:pPr>
              <a:defRPr/>
            </a:pPr>
            <a:endParaRPr lang="en-GB" dirty="0"/>
          </a:p>
          <a:p>
            <a:pPr>
              <a:defRPr/>
            </a:pPr>
            <a:r>
              <a:rPr lang="en-GB" dirty="0"/>
              <a:t>To this extent</a:t>
            </a:r>
            <a:r>
              <a:rPr lang="en-GB" b="1" dirty="0"/>
              <a:t>, these were added</a:t>
            </a:r>
            <a:r>
              <a:rPr lang="en-GB" b="1" dirty="0">
                <a:solidFill>
                  <a:srgbClr val="FF0000"/>
                </a:solidFill>
              </a:rPr>
              <a:t>: with the DG’S APPROVAL</a:t>
            </a:r>
            <a:r>
              <a:rPr lang="en-GB" b="1" dirty="0"/>
              <a:t>:</a:t>
            </a:r>
          </a:p>
          <a:p>
            <a:pPr>
              <a:defRPr/>
            </a:pPr>
            <a:endParaRPr lang="en-GB" b="1" dirty="0"/>
          </a:p>
          <a:p>
            <a:pPr marL="342900" indent="-342900">
              <a:buFont typeface="Wingdings" panose="05000000000000000000" pitchFamily="2" charset="2"/>
              <a:buChar char="ü"/>
              <a:defRPr/>
            </a:pPr>
            <a:r>
              <a:rPr lang="en-GB" dirty="0"/>
              <a:t>The</a:t>
            </a:r>
            <a:r>
              <a:rPr lang="en-GB" b="1" dirty="0"/>
              <a:t> </a:t>
            </a:r>
            <a:r>
              <a:rPr lang="en-GB" b="1" dirty="0">
                <a:solidFill>
                  <a:srgbClr val="0000FF"/>
                </a:solidFill>
              </a:rPr>
              <a:t>Budget Chapter</a:t>
            </a:r>
            <a:r>
              <a:rPr lang="en-GB" b="1" dirty="0"/>
              <a:t> </a:t>
            </a:r>
            <a:r>
              <a:rPr lang="en-GB" dirty="0"/>
              <a:t>and</a:t>
            </a:r>
            <a:r>
              <a:rPr lang="en-GB" b="1" dirty="0"/>
              <a:t> </a:t>
            </a:r>
            <a:r>
              <a:rPr lang="en-GB" b="1" dirty="0">
                <a:solidFill>
                  <a:srgbClr val="0000FF"/>
                </a:solidFill>
              </a:rPr>
              <a:t>Budget Codes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dirty="0">
                <a:solidFill>
                  <a:srgbClr val="FF0000"/>
                </a:solidFill>
              </a:rPr>
              <a:t>are as follows:</a:t>
            </a:r>
          </a:p>
          <a:p>
            <a:pPr>
              <a:defRPr/>
            </a:pPr>
            <a:endParaRPr lang="en-GB" b="1" dirty="0"/>
          </a:p>
          <a:p>
            <a:pPr>
              <a:defRPr/>
            </a:pPr>
            <a:r>
              <a:rPr lang="en-GB" b="1" dirty="0"/>
              <a:t> </a:t>
            </a:r>
          </a:p>
          <a:p>
            <a:pPr>
              <a:defRPr/>
            </a:pPr>
            <a:endParaRPr lang="en-GB" b="1" dirty="0"/>
          </a:p>
          <a:p>
            <a:pPr>
              <a:defRPr/>
            </a:pPr>
            <a:endParaRPr lang="en-GB" b="1" dirty="0"/>
          </a:p>
          <a:p>
            <a:pPr>
              <a:defRPr/>
            </a:pPr>
            <a:endParaRPr lang="en-GB" b="1" dirty="0"/>
          </a:p>
          <a:p>
            <a:pPr>
              <a:defRPr/>
            </a:pPr>
            <a:endParaRPr lang="en-GB" b="1" dirty="0"/>
          </a:p>
          <a:p>
            <a:pPr>
              <a:defRPr/>
            </a:pPr>
            <a:endParaRPr lang="en-GB" b="1" dirty="0"/>
          </a:p>
          <a:p>
            <a:pPr>
              <a:defRPr/>
            </a:pPr>
            <a:endParaRPr lang="en-GB" b="1" dirty="0"/>
          </a:p>
          <a:p>
            <a:pPr>
              <a:defRPr/>
            </a:pPr>
            <a:endParaRPr lang="en-GB" b="1" dirty="0"/>
          </a:p>
          <a:p>
            <a:pPr>
              <a:defRPr/>
            </a:pPr>
            <a:endParaRPr lang="en-GB" b="1" dirty="0"/>
          </a:p>
        </p:txBody>
      </p:sp>
      <p:graphicFrame>
        <p:nvGraphicFramePr>
          <p:cNvPr id="45062" name="Object 2">
            <a:extLst>
              <a:ext uri="{FF2B5EF4-FFF2-40B4-BE49-F238E27FC236}">
                <a16:creationId xmlns:a16="http://schemas.microsoft.com/office/drawing/2014/main" id="{5D430A20-BA99-42E1-9326-6D910A9253A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66800" y="3624263"/>
          <a:ext cx="8004175" cy="2800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4476620" imgH="1485900" progId="Excel.Sheet.12">
                  <p:embed/>
                </p:oleObj>
              </mc:Choice>
              <mc:Fallback>
                <p:oleObj name="Worksheet" r:id="rId3" imgW="4476620" imgH="1485900" progId="Excel.Shee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3624263"/>
                        <a:ext cx="8004175" cy="2800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Date Placeholder 3">
            <a:extLst>
              <a:ext uri="{FF2B5EF4-FFF2-40B4-BE49-F238E27FC236}">
                <a16:creationId xmlns:a16="http://schemas.microsoft.com/office/drawing/2014/main" id="{E641BAC9-F9BF-D6EA-8E2C-10EBC67076C6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20DB505-165A-40AB-8116-46E6DB4A0489}" type="datetime4">
              <a:rPr lang="en-US" smtClean="0"/>
              <a:pPr>
                <a:defRPr/>
              </a:pPr>
              <a:t>May 7, 2023</a:t>
            </a:fld>
            <a:endParaRPr lang="en-US" dirty="0"/>
          </a:p>
        </p:txBody>
      </p:sp>
      <p:sp>
        <p:nvSpPr>
          <p:cNvPr id="47107" name="Slide Number Placeholder 4">
            <a:extLst>
              <a:ext uri="{FF2B5EF4-FFF2-40B4-BE49-F238E27FC236}">
                <a16:creationId xmlns:a16="http://schemas.microsoft.com/office/drawing/2014/main" id="{1D5235D7-DA93-6D96-5B0C-A613C791A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75E3499-AA93-4F71-B1B9-D95AF044E8D7}" type="slidenum">
              <a:rPr lang="en-US" altLang="en-US" sz="1200" smtClean="0">
                <a:solidFill>
                  <a:srgbClr val="B5A788"/>
                </a:solidFill>
              </a:rPr>
              <a:pPr/>
              <a:t>18</a:t>
            </a:fld>
            <a:endParaRPr lang="en-US" altLang="en-US" sz="1200">
              <a:solidFill>
                <a:srgbClr val="B5A788"/>
              </a:solidFill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FC000B10-B7B9-B01D-D8DF-A8D7D7F30C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600"/>
            <a:ext cx="90471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r>
              <a:rPr lang="en-GB" sz="2500" b="1" kern="0" dirty="0">
                <a:solidFill>
                  <a:srgbClr val="FF6600"/>
                </a:solidFill>
                <a:latin typeface="+mj-lt"/>
                <a:ea typeface="+mj-ea"/>
                <a:cs typeface="+mj-cs"/>
              </a:rPr>
              <a:t>	</a:t>
            </a:r>
            <a:r>
              <a:rPr lang="en-GB" sz="3000" b="1" u="sng" kern="0" dirty="0">
                <a:solidFill>
                  <a:srgbClr val="FF6600"/>
                </a:solidFill>
                <a:cs typeface="Arial" panose="020B0604020202020204" pitchFamily="34" charset="0"/>
              </a:rPr>
              <a:t>REGIONAL BUDGET 2022: </a:t>
            </a:r>
            <a:r>
              <a:rPr lang="en-GB" sz="3000" b="1" u="sng" kern="0" dirty="0">
                <a:cs typeface="Arial" panose="020B0604020202020204" pitchFamily="34" charset="0"/>
              </a:rPr>
              <a:t>ASSUMPTIONS</a:t>
            </a:r>
            <a:endParaRPr lang="en-GB" sz="3000" b="1" kern="0" dirty="0">
              <a:solidFill>
                <a:srgbClr val="FF6600"/>
              </a:solidFill>
              <a:ea typeface="+mj-ea"/>
              <a:cs typeface="Arial" panose="020B0604020202020204" pitchFamily="34" charset="0"/>
            </a:endParaRPr>
          </a:p>
          <a:p>
            <a:pPr eaLnBrk="1" hangingPunct="1">
              <a:defRPr/>
            </a:pPr>
            <a:endParaRPr lang="en-US" sz="3600" b="1" u="sng" kern="0" dirty="0">
              <a:solidFill>
                <a:srgbClr val="FF66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7109" name="Rectangle 3">
            <a:extLst>
              <a:ext uri="{FF2B5EF4-FFF2-40B4-BE49-F238E27FC236}">
                <a16:creationId xmlns:a16="http://schemas.microsoft.com/office/drawing/2014/main" id="{FE5950CF-FA59-7E24-9261-CBB5EC2448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633413"/>
            <a:ext cx="8077200" cy="591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Clr>
                <a:srgbClr val="FF0000"/>
              </a:buClr>
            </a:pPr>
            <a:r>
              <a:rPr lang="en-GB" altLang="en-US" sz="2500">
                <a:cs typeface="Arial" panose="020B0604020202020204" pitchFamily="34" charset="0"/>
              </a:rPr>
              <a:t>The </a:t>
            </a:r>
            <a:r>
              <a:rPr lang="en-GB" altLang="en-US" sz="2500" b="1">
                <a:cs typeface="Arial" panose="020B0604020202020204" pitchFamily="34" charset="0"/>
              </a:rPr>
              <a:t>Finance Committee</a:t>
            </a:r>
            <a:r>
              <a:rPr lang="en-GB" altLang="en-US" sz="2500">
                <a:cs typeface="Arial" panose="020B0604020202020204" pitchFamily="34" charset="0"/>
              </a:rPr>
              <a:t>, together with the </a:t>
            </a:r>
            <a:r>
              <a:rPr lang="en-GB" altLang="en-US" sz="2500" b="1">
                <a:cs typeface="Arial" panose="020B0604020202020204" pitchFamily="34" charset="0"/>
              </a:rPr>
              <a:t>Heads of Regional Structures</a:t>
            </a:r>
            <a:r>
              <a:rPr lang="en-GB" altLang="en-US" sz="2500">
                <a:cs typeface="Arial" panose="020B0604020202020204" pitchFamily="34" charset="0"/>
              </a:rPr>
              <a:t> and the </a:t>
            </a:r>
            <a:r>
              <a:rPr lang="en-GB" altLang="en-US" sz="2500" b="1">
                <a:cs typeface="Arial" panose="020B0604020202020204" pitchFamily="34" charset="0"/>
              </a:rPr>
              <a:t>Office of the Vice Chair</a:t>
            </a:r>
            <a:r>
              <a:rPr lang="en-GB" altLang="en-US" sz="2500">
                <a:cs typeface="Arial" panose="020B0604020202020204" pitchFamily="34" charset="0"/>
              </a:rPr>
              <a:t> met </a:t>
            </a:r>
            <a:r>
              <a:rPr lang="en-GB" altLang="en-US" sz="2500">
                <a:solidFill>
                  <a:srgbClr val="FF0000"/>
                </a:solidFill>
                <a:cs typeface="Arial" panose="020B0604020202020204" pitchFamily="34" charset="0"/>
              </a:rPr>
              <a:t>virtually </a:t>
            </a:r>
            <a:r>
              <a:rPr lang="en-GB" altLang="en-US" sz="2500">
                <a:cs typeface="Arial" panose="020B0604020202020204" pitchFamily="34" charset="0"/>
              </a:rPr>
              <a:t>on </a:t>
            </a:r>
            <a:r>
              <a:rPr lang="en-GB" altLang="en-US" sz="2500" b="1">
                <a:solidFill>
                  <a:srgbClr val="FF0000"/>
                </a:solidFill>
                <a:cs typeface="Arial" panose="020B0604020202020204" pitchFamily="34" charset="0"/>
              </a:rPr>
              <a:t>December 30, 2021</a:t>
            </a:r>
            <a:r>
              <a:rPr lang="en-GB" altLang="en-US" sz="2500">
                <a:cs typeface="Arial" panose="020B0604020202020204" pitchFamily="34" charset="0"/>
              </a:rPr>
              <a:t>. </a:t>
            </a:r>
          </a:p>
          <a:p>
            <a:pPr eaLnBrk="1" hangingPunct="1">
              <a:lnSpc>
                <a:spcPct val="80000"/>
              </a:lnSpc>
              <a:buClr>
                <a:srgbClr val="FF0000"/>
              </a:buClr>
            </a:pPr>
            <a:endParaRPr lang="en-GB" altLang="en-US" sz="2500"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Clr>
                <a:srgbClr val="FF0000"/>
              </a:buClr>
            </a:pPr>
            <a:r>
              <a:rPr lang="en-GB" altLang="en-US" sz="2500">
                <a:cs typeface="Arial" panose="020B0604020202020204" pitchFamily="34" charset="0"/>
              </a:rPr>
              <a:t>In </a:t>
            </a:r>
            <a:r>
              <a:rPr lang="en-GB" altLang="en-US" sz="2500" b="1">
                <a:solidFill>
                  <a:srgbClr val="FF0000"/>
                </a:solidFill>
                <a:cs typeface="Arial" panose="020B0604020202020204" pitchFamily="34" charset="0"/>
              </a:rPr>
              <a:t>revising</a:t>
            </a:r>
            <a:r>
              <a:rPr lang="en-GB" altLang="en-US" sz="2500" b="1">
                <a:cs typeface="Arial" panose="020B0604020202020204" pitchFamily="34" charset="0"/>
              </a:rPr>
              <a:t> and </a:t>
            </a:r>
            <a:r>
              <a:rPr lang="en-GB" altLang="en-US" sz="2500" b="1">
                <a:solidFill>
                  <a:srgbClr val="FF0000"/>
                </a:solidFill>
                <a:cs typeface="Arial" panose="020B0604020202020204" pitchFamily="34" charset="0"/>
              </a:rPr>
              <a:t>finalising</a:t>
            </a:r>
            <a:r>
              <a:rPr lang="en-GB" altLang="en-US" sz="2500" b="1">
                <a:cs typeface="Arial" panose="020B0604020202020204" pitchFamily="34" charset="0"/>
              </a:rPr>
              <a:t> </a:t>
            </a:r>
            <a:r>
              <a:rPr lang="en-GB" altLang="en-US" sz="2500">
                <a:cs typeface="Arial" panose="020B0604020202020204" pitchFamily="34" charset="0"/>
              </a:rPr>
              <a:t>the </a:t>
            </a:r>
            <a:r>
              <a:rPr lang="en-GB" altLang="en-US" sz="2500" b="1">
                <a:solidFill>
                  <a:srgbClr val="00B050"/>
                </a:solidFill>
                <a:cs typeface="Arial" panose="020B0604020202020204" pitchFamily="34" charset="0"/>
              </a:rPr>
              <a:t>Draft</a:t>
            </a:r>
            <a:r>
              <a:rPr lang="en-GB" altLang="en-US" sz="2500" b="1">
                <a:solidFill>
                  <a:srgbClr val="FF0000"/>
                </a:solidFill>
                <a:cs typeface="Arial" panose="020B0604020202020204" pitchFamily="34" charset="0"/>
              </a:rPr>
              <a:t> 2022 Budget</a:t>
            </a:r>
            <a:r>
              <a:rPr lang="en-GB" altLang="en-US" sz="2500">
                <a:cs typeface="Arial" panose="020B0604020202020204" pitchFamily="34" charset="0"/>
              </a:rPr>
              <a:t>, certain </a:t>
            </a:r>
            <a:r>
              <a:rPr lang="en-GB" altLang="en-US" sz="2500" b="1">
                <a:solidFill>
                  <a:srgbClr val="FF0000"/>
                </a:solidFill>
                <a:cs typeface="Arial" panose="020B0604020202020204" pitchFamily="34" charset="0"/>
              </a:rPr>
              <a:t>key assumptions </a:t>
            </a:r>
            <a:r>
              <a:rPr lang="en-GB" altLang="en-US" sz="2500" b="1">
                <a:cs typeface="Arial" panose="020B0604020202020204" pitchFamily="34" charset="0"/>
              </a:rPr>
              <a:t>were made</a:t>
            </a:r>
            <a:r>
              <a:rPr lang="en-GB" altLang="en-US" sz="2500">
                <a:cs typeface="Arial" panose="020B0604020202020204" pitchFamily="34" charset="0"/>
              </a:rPr>
              <a:t>:</a:t>
            </a:r>
            <a:endParaRPr lang="en-GB" altLang="en-US" sz="2500" b="1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Clr>
                <a:srgbClr val="FF0000"/>
              </a:buClr>
            </a:pPr>
            <a:endParaRPr lang="en-US" altLang="en-US" sz="2500" b="1" u="sng">
              <a:solidFill>
                <a:srgbClr val="0000FF"/>
              </a:solidFill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Clr>
                <a:srgbClr val="FF0000"/>
              </a:buClr>
            </a:pPr>
            <a:r>
              <a:rPr lang="en-US" altLang="en-US" sz="2500" b="1" u="sng">
                <a:solidFill>
                  <a:srgbClr val="0000FF"/>
                </a:solidFill>
                <a:cs typeface="Arial" panose="020B0604020202020204" pitchFamily="34" charset="0"/>
              </a:rPr>
              <a:t>ASSUMPTIONS:</a:t>
            </a:r>
            <a:endParaRPr lang="en-GB" altLang="en-US" sz="2500" b="1" u="sng">
              <a:solidFill>
                <a:srgbClr val="0000FF"/>
              </a:solidFill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Clr>
                <a:srgbClr val="FF0000"/>
              </a:buClr>
            </a:pPr>
            <a:endParaRPr lang="en-GB" altLang="en-US" sz="2500" b="1"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GB" altLang="en-US" sz="2500" b="1"/>
              <a:t>The DGs will </a:t>
            </a:r>
            <a:r>
              <a:rPr lang="en-GB" altLang="en-US" sz="2500" b="1">
                <a:solidFill>
                  <a:srgbClr val="FF0000"/>
                </a:solidFill>
              </a:rPr>
              <a:t>approve</a:t>
            </a:r>
            <a:r>
              <a:rPr lang="en-GB" altLang="en-US" sz="2500" b="1"/>
              <a:t> the </a:t>
            </a:r>
            <a:r>
              <a:rPr lang="en-GB" altLang="en-US" sz="2500" b="1">
                <a:solidFill>
                  <a:srgbClr val="00B050"/>
                </a:solidFill>
              </a:rPr>
              <a:t>key operational activities</a:t>
            </a:r>
            <a:r>
              <a:rPr lang="en-GB" altLang="en-US" sz="2500" b="1"/>
              <a:t> of the </a:t>
            </a:r>
            <a:r>
              <a:rPr lang="en-GB" altLang="en-US" sz="2500" b="1">
                <a:solidFill>
                  <a:srgbClr val="FF0000"/>
                </a:solidFill>
              </a:rPr>
              <a:t>Regional Structures </a:t>
            </a:r>
            <a:r>
              <a:rPr lang="en-GB" altLang="en-US" sz="2500" b="1"/>
              <a:t>for </a:t>
            </a:r>
            <a:r>
              <a:rPr lang="en-GB" altLang="en-US" sz="2500" b="1">
                <a:solidFill>
                  <a:srgbClr val="FF0000"/>
                </a:solidFill>
              </a:rPr>
              <a:t>2022</a:t>
            </a:r>
            <a:endParaRPr lang="en-GB" altLang="en-US" sz="2500" b="1"/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en-GB" altLang="en-US" sz="2500" b="1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GB" altLang="en-US" sz="2500" b="1"/>
              <a:t>The DGs will </a:t>
            </a:r>
            <a:r>
              <a:rPr lang="en-GB" altLang="en-US" sz="2500" b="1">
                <a:solidFill>
                  <a:srgbClr val="FF0000"/>
                </a:solidFill>
              </a:rPr>
              <a:t>approve</a:t>
            </a:r>
            <a:r>
              <a:rPr lang="en-GB" altLang="en-US" sz="2500" b="1"/>
              <a:t> the </a:t>
            </a:r>
            <a:r>
              <a:rPr lang="en-GB" altLang="en-US" sz="2500" b="1">
                <a:solidFill>
                  <a:srgbClr val="00B050"/>
                </a:solidFill>
              </a:rPr>
              <a:t>annual work missions </a:t>
            </a:r>
            <a:r>
              <a:rPr lang="en-GB" altLang="en-US" sz="2500" b="1"/>
              <a:t>of the </a:t>
            </a:r>
            <a:r>
              <a:rPr lang="en-GB" altLang="en-US" sz="2500" b="1">
                <a:solidFill>
                  <a:srgbClr val="FF0000"/>
                </a:solidFill>
              </a:rPr>
              <a:t>Audit </a:t>
            </a:r>
            <a:r>
              <a:rPr lang="en-GB" altLang="en-US" sz="2500" b="1"/>
              <a:t>&amp; </a:t>
            </a:r>
            <a:r>
              <a:rPr lang="en-GB" altLang="en-US" sz="2500" b="1">
                <a:solidFill>
                  <a:srgbClr val="FF0000"/>
                </a:solidFill>
              </a:rPr>
              <a:t>Finance Committees </a:t>
            </a:r>
            <a:r>
              <a:rPr lang="en-GB" altLang="en-US" sz="2500" b="1">
                <a:solidFill>
                  <a:srgbClr val="00B050"/>
                </a:solidFill>
              </a:rPr>
              <a:t>as mandated.</a:t>
            </a:r>
            <a:endParaRPr lang="en-GB" altLang="en-US" sz="2500" b="1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en-GB" altLang="en-US" sz="2500" b="1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GB" altLang="en-US" sz="2500" b="1">
                <a:solidFill>
                  <a:srgbClr val="FF0000"/>
                </a:solidFill>
              </a:rPr>
              <a:t>Face to Face meetings (WCA) </a:t>
            </a:r>
            <a:r>
              <a:rPr lang="en-GB" altLang="en-US" sz="2500" b="1"/>
              <a:t>were </a:t>
            </a:r>
            <a:r>
              <a:rPr lang="en-US" altLang="en-US" sz="2400" b="1">
                <a:solidFill>
                  <a:srgbClr val="FF0000"/>
                </a:solidFill>
              </a:rPr>
              <a:t>budgeted for: </a:t>
            </a:r>
            <a:r>
              <a:rPr lang="en-GB" altLang="en-US" sz="2500" b="1">
                <a:solidFill>
                  <a:srgbClr val="00B050"/>
                </a:solidFill>
              </a:rPr>
              <a:t>costs included for</a:t>
            </a:r>
            <a:r>
              <a:rPr lang="en-GB" altLang="en-US" sz="2500" b="1"/>
              <a:t> travel budget: </a:t>
            </a:r>
            <a:r>
              <a:rPr lang="en-GB" altLang="en-US" sz="2500" b="1">
                <a:solidFill>
                  <a:srgbClr val="00B050"/>
                </a:solidFill>
              </a:rPr>
              <a:t>DGs</a:t>
            </a:r>
            <a:r>
              <a:rPr lang="en-GB" altLang="en-US" sz="2500" b="1"/>
              <a:t> to </a:t>
            </a:r>
            <a:r>
              <a:rPr lang="en-GB" altLang="en-US" sz="2500" b="1">
                <a:solidFill>
                  <a:srgbClr val="FF0000"/>
                </a:solidFill>
              </a:rPr>
              <a:t>AGREE</a:t>
            </a:r>
            <a:endParaRPr lang="en-GB" altLang="en-US" sz="2500" b="1"/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en-GB" altLang="en-US" sz="2500" b="1"/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GB" altLang="en-US" sz="2500" b="1">
                <a:solidFill>
                  <a:srgbClr val="FF0000"/>
                </a:solidFill>
              </a:rPr>
              <a:t>Brussels Meetings </a:t>
            </a:r>
            <a:r>
              <a:rPr lang="en-GB" altLang="en-US" sz="2500" b="1"/>
              <a:t>also </a:t>
            </a:r>
            <a:r>
              <a:rPr lang="en-US" altLang="en-US" sz="2400" b="1">
                <a:solidFill>
                  <a:srgbClr val="FF0000"/>
                </a:solidFill>
              </a:rPr>
              <a:t>budgeted: </a:t>
            </a:r>
            <a:r>
              <a:rPr lang="en-GB" altLang="en-US" sz="2500" b="1">
                <a:solidFill>
                  <a:srgbClr val="00B050"/>
                </a:solidFill>
              </a:rPr>
              <a:t>DGs</a:t>
            </a:r>
            <a:r>
              <a:rPr lang="en-GB" altLang="en-US" sz="2500" b="1"/>
              <a:t> to </a:t>
            </a:r>
            <a:r>
              <a:rPr lang="en-GB" altLang="en-US" sz="2500" b="1">
                <a:solidFill>
                  <a:srgbClr val="FF0000"/>
                </a:solidFill>
              </a:rPr>
              <a:t>AGREE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Date Placeholder 3">
            <a:extLst>
              <a:ext uri="{FF2B5EF4-FFF2-40B4-BE49-F238E27FC236}">
                <a16:creationId xmlns:a16="http://schemas.microsoft.com/office/drawing/2014/main" id="{CBA2ED41-E6E0-CAA5-3FF2-71A5E4C806BD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20DB505-165A-40AB-8116-46E6DB4A0489}" type="datetime4">
              <a:rPr lang="en-US" smtClean="0"/>
              <a:pPr>
                <a:defRPr/>
              </a:pPr>
              <a:t>May 7, 2023</a:t>
            </a:fld>
            <a:endParaRPr lang="en-US" dirty="0"/>
          </a:p>
        </p:txBody>
      </p:sp>
      <p:sp>
        <p:nvSpPr>
          <p:cNvPr id="49155" name="Slide Number Placeholder 4">
            <a:extLst>
              <a:ext uri="{FF2B5EF4-FFF2-40B4-BE49-F238E27FC236}">
                <a16:creationId xmlns:a16="http://schemas.microsoft.com/office/drawing/2014/main" id="{0C8AA363-B5C2-7BA0-66BD-3A667A744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6984D2D-D150-44F6-A149-E09F3B41538D}" type="slidenum">
              <a:rPr lang="en-US" altLang="en-US" sz="1200" smtClean="0">
                <a:solidFill>
                  <a:srgbClr val="B5A788"/>
                </a:solidFill>
              </a:rPr>
              <a:pPr/>
              <a:t>19</a:t>
            </a:fld>
            <a:endParaRPr lang="en-US" altLang="en-US" sz="1200">
              <a:solidFill>
                <a:srgbClr val="B5A788"/>
              </a:solidFill>
            </a:endParaRPr>
          </a:p>
        </p:txBody>
      </p:sp>
      <p:sp>
        <p:nvSpPr>
          <p:cNvPr id="49156" name="Slide Number Placeholder 5">
            <a:extLst>
              <a:ext uri="{FF2B5EF4-FFF2-40B4-BE49-F238E27FC236}">
                <a16:creationId xmlns:a16="http://schemas.microsoft.com/office/drawing/2014/main" id="{ACBDABAB-986F-D2B7-4D04-241FEC83CEB6}"/>
              </a:ext>
            </a:extLst>
          </p:cNvPr>
          <p:cNvSpPr txBox="1">
            <a:spLocks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51897D61-321B-489A-8377-E73E09F54609}" type="slidenum">
              <a:rPr lang="en-US" altLang="en-US" sz="1400">
                <a:solidFill>
                  <a:srgbClr val="B2B2B2"/>
                </a:solidFill>
              </a:rPr>
              <a:pPr algn="r" eaLnBrk="1" hangingPunct="1"/>
              <a:t>19</a:t>
            </a:fld>
            <a:endParaRPr lang="en-US" altLang="en-US" sz="1400">
              <a:solidFill>
                <a:srgbClr val="B2B2B2"/>
              </a:solidFill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D5469FFC-AF20-443D-BB24-CC4E21FD07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225" y="228600"/>
            <a:ext cx="8915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r>
              <a:rPr lang="en-GB" sz="3600" b="1" kern="0" dirty="0">
                <a:solidFill>
                  <a:srgbClr val="FF6600"/>
                </a:solidFill>
                <a:latin typeface="+mj-lt"/>
                <a:ea typeface="+mj-ea"/>
                <a:cs typeface="+mj-cs"/>
              </a:rPr>
              <a:t>	</a:t>
            </a:r>
            <a:r>
              <a:rPr lang="en-GB" sz="3000" b="1" u="sng" kern="0" dirty="0">
                <a:solidFill>
                  <a:srgbClr val="FF6600"/>
                </a:solidFill>
                <a:latin typeface="+mj-lt"/>
                <a:ea typeface="+mj-ea"/>
                <a:cs typeface="+mj-cs"/>
              </a:rPr>
              <a:t>REGIONAL BUDGET 2022</a:t>
            </a:r>
            <a:endParaRPr lang="en-US" sz="3600" b="1" u="sng" kern="0" dirty="0">
              <a:solidFill>
                <a:srgbClr val="FF66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9158" name="Rectangle 3">
            <a:extLst>
              <a:ext uri="{FF2B5EF4-FFF2-40B4-BE49-F238E27FC236}">
                <a16:creationId xmlns:a16="http://schemas.microsoft.com/office/drawing/2014/main" id="{B372A988-1BFE-DD9A-A2A9-C55EA05468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693738"/>
            <a:ext cx="8212138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Clr>
                <a:srgbClr val="FF0000"/>
              </a:buClr>
            </a:pPr>
            <a:r>
              <a:rPr lang="en-US" altLang="en-US" sz="3000" b="1" u="sng">
                <a:solidFill>
                  <a:srgbClr val="92D050"/>
                </a:solidFill>
                <a:cs typeface="Arial" panose="020B0604020202020204" pitchFamily="34" charset="0"/>
              </a:rPr>
              <a:t>KEY HIGHLIGHTS:</a:t>
            </a: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en-GB" altLang="en-US" sz="2400"/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GB" altLang="en-US" sz="2400"/>
              <a:t>A </a:t>
            </a:r>
            <a:r>
              <a:rPr lang="en-GB" altLang="en-US" sz="2400" b="1">
                <a:solidFill>
                  <a:srgbClr val="FF0000"/>
                </a:solidFill>
              </a:rPr>
              <a:t>contingency fund</a:t>
            </a:r>
            <a:r>
              <a:rPr lang="en-GB" altLang="en-US" sz="2400">
                <a:solidFill>
                  <a:srgbClr val="FF0000"/>
                </a:solidFill>
              </a:rPr>
              <a:t> </a:t>
            </a:r>
            <a:r>
              <a:rPr lang="en-GB" altLang="en-US" sz="2400"/>
              <a:t>of </a:t>
            </a:r>
            <a:r>
              <a:rPr lang="en-GB" altLang="en-US" sz="2400" b="1"/>
              <a:t>€15,000 </a:t>
            </a:r>
            <a:r>
              <a:rPr lang="en-GB" altLang="en-US" sz="2400"/>
              <a:t>is put at the disposal of the </a:t>
            </a:r>
            <a:r>
              <a:rPr lang="en-GB" altLang="en-US" sz="2400" b="1"/>
              <a:t>Office of the Vice Chair </a:t>
            </a:r>
            <a:r>
              <a:rPr lang="en-GB" altLang="en-US" sz="2400"/>
              <a:t>to cater for </a:t>
            </a:r>
            <a:r>
              <a:rPr lang="en-GB" altLang="en-US" sz="2400" b="1"/>
              <a:t>urgen</a:t>
            </a:r>
            <a:r>
              <a:rPr lang="en-GB" altLang="en-US" sz="2400"/>
              <a:t>t </a:t>
            </a:r>
            <a:r>
              <a:rPr lang="en-GB" altLang="en-US" sz="2400" b="1">
                <a:solidFill>
                  <a:srgbClr val="FF0000"/>
                </a:solidFill>
              </a:rPr>
              <a:t>unforeseen expenses</a:t>
            </a: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en-GB" altLang="en-US" sz="2400"/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GB" altLang="en-US" sz="2400" b="1"/>
              <a:t>Management and Office Administration costs</a:t>
            </a:r>
            <a:r>
              <a:rPr lang="en-GB" altLang="en-US" sz="2400"/>
              <a:t> of the various </a:t>
            </a:r>
            <a:r>
              <a:rPr lang="en-GB" altLang="en-US" sz="2400" b="1"/>
              <a:t>regional structures </a:t>
            </a:r>
            <a:r>
              <a:rPr lang="en-GB" altLang="en-US" sz="2400"/>
              <a:t>are mainly </a:t>
            </a:r>
            <a:r>
              <a:rPr lang="en-GB" altLang="en-US" sz="2400" b="1"/>
              <a:t>borne</a:t>
            </a:r>
            <a:r>
              <a:rPr lang="en-GB" altLang="en-US" sz="2400"/>
              <a:t> by the </a:t>
            </a:r>
            <a:r>
              <a:rPr lang="en-GB" altLang="en-US" sz="2400" b="1">
                <a:solidFill>
                  <a:srgbClr val="FF0000"/>
                </a:solidFill>
              </a:rPr>
              <a:t>host Administrations.</a:t>
            </a: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en-GB" altLang="en-US" sz="2400"/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GB" altLang="en-US" sz="2400"/>
              <a:t>The </a:t>
            </a:r>
            <a:r>
              <a:rPr lang="en-GB" altLang="en-US" sz="2400" b="1"/>
              <a:t>main aim </a:t>
            </a:r>
            <a:r>
              <a:rPr lang="en-GB" altLang="en-US" sz="2400"/>
              <a:t>of the </a:t>
            </a:r>
            <a:r>
              <a:rPr lang="en-GB" altLang="en-US" sz="2400" b="1"/>
              <a:t>budge</a:t>
            </a:r>
            <a:r>
              <a:rPr lang="en-GB" altLang="en-US" sz="2400"/>
              <a:t>t is to fund the </a:t>
            </a:r>
            <a:r>
              <a:rPr lang="en-GB" altLang="en-US" sz="2400" b="1"/>
              <a:t>most pertinent </a:t>
            </a:r>
            <a:r>
              <a:rPr lang="en-GB" altLang="en-US" sz="2400"/>
              <a:t>activities of the region as </a:t>
            </a:r>
            <a:r>
              <a:rPr lang="en-GB" altLang="en-US" sz="2400" b="1"/>
              <a:t>guided by </a:t>
            </a:r>
            <a:r>
              <a:rPr lang="en-GB" altLang="en-US" sz="2400"/>
              <a:t>the </a:t>
            </a:r>
            <a:r>
              <a:rPr lang="en-GB" altLang="en-US" sz="2400" b="1">
                <a:solidFill>
                  <a:srgbClr val="FF0000"/>
                </a:solidFill>
              </a:rPr>
              <a:t>Strategic Plan.</a:t>
            </a:r>
          </a:p>
          <a:p>
            <a:pPr eaLnBrk="1" hangingPunct="1">
              <a:lnSpc>
                <a:spcPct val="80000"/>
              </a:lnSpc>
              <a:buClr>
                <a:srgbClr val="FF0000"/>
              </a:buClr>
            </a:pPr>
            <a:endParaRPr lang="en-GB" altLang="en-US" sz="2400"/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GB" altLang="en-US" sz="2400"/>
              <a:t>The plan caters for </a:t>
            </a:r>
            <a:r>
              <a:rPr lang="en-GB" altLang="en-US" sz="2400" b="1"/>
              <a:t>priority areas </a:t>
            </a:r>
            <a:r>
              <a:rPr lang="en-GB" altLang="en-US" sz="2400"/>
              <a:t>of </a:t>
            </a:r>
            <a:r>
              <a:rPr lang="en-GB" altLang="en-US" sz="2400" b="1"/>
              <a:t>capacity building</a:t>
            </a:r>
            <a:r>
              <a:rPr lang="en-GB" altLang="en-US" sz="2400"/>
              <a:t>, </a:t>
            </a:r>
            <a:r>
              <a:rPr lang="en-GB" altLang="en-US" sz="2400" b="1"/>
              <a:t>security</a:t>
            </a:r>
            <a:r>
              <a:rPr lang="en-GB" altLang="en-US" sz="2400"/>
              <a:t>, </a:t>
            </a:r>
            <a:r>
              <a:rPr lang="en-GB" altLang="en-US" sz="2400" b="1"/>
              <a:t>trade facilitation </a:t>
            </a:r>
            <a:r>
              <a:rPr lang="en-GB" altLang="en-US" sz="2400"/>
              <a:t>amongst other core regional functions.</a:t>
            </a: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en-GB" altLang="en-US" sz="2400"/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en-GB" altLang="en-US" sz="2400"/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en-GB" altLang="en-US" sz="2400"/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en-US" altLang="en-US" sz="2400" b="1">
              <a:cs typeface="Arial" panose="020B0604020202020204" pitchFamily="34" charset="0"/>
            </a:endParaRPr>
          </a:p>
          <a:p>
            <a:endParaRPr lang="en-GB" altLang="en-US" sz="2400"/>
          </a:p>
          <a:p>
            <a:r>
              <a:rPr lang="en-GB" altLang="en-US" sz="2400" i="1"/>
              <a:t> </a:t>
            </a:r>
            <a:endParaRPr lang="en-GB" altLang="en-US" sz="2400"/>
          </a:p>
          <a:p>
            <a:r>
              <a:rPr lang="en-GB" altLang="en-US" sz="2400" i="1"/>
              <a:t> </a:t>
            </a:r>
            <a:endParaRPr lang="en-GB" altLang="en-US" sz="2400"/>
          </a:p>
          <a:p>
            <a:r>
              <a:rPr lang="en-GB" altLang="en-US" sz="2400" i="1"/>
              <a:t> </a:t>
            </a:r>
            <a:endParaRPr lang="en-GB" altLang="en-US" sz="2400"/>
          </a:p>
          <a:p>
            <a:r>
              <a:rPr lang="en-GB" altLang="en-US" sz="2400" i="1"/>
              <a:t> </a:t>
            </a:r>
            <a:endParaRPr lang="en-GB" altLang="en-US" sz="2400"/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en-GB" altLang="en-US" b="1"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Date Placeholder 3">
            <a:extLst>
              <a:ext uri="{FF2B5EF4-FFF2-40B4-BE49-F238E27FC236}">
                <a16:creationId xmlns:a16="http://schemas.microsoft.com/office/drawing/2014/main" id="{F1AF822E-9BB4-955F-C3C6-0924F9DAA5E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20DB505-165A-40AB-8116-46E6DB4A0489}" type="datetime4">
              <a:rPr lang="en-US" smtClean="0"/>
              <a:pPr>
                <a:defRPr/>
              </a:pPr>
              <a:t>May 7, 2023</a:t>
            </a:fld>
            <a:endParaRPr lang="en-US" dirty="0"/>
          </a:p>
        </p:txBody>
      </p:sp>
      <p:sp>
        <p:nvSpPr>
          <p:cNvPr id="14339" name="Slide Number Placeholder 4">
            <a:extLst>
              <a:ext uri="{FF2B5EF4-FFF2-40B4-BE49-F238E27FC236}">
                <a16:creationId xmlns:a16="http://schemas.microsoft.com/office/drawing/2014/main" id="{A916CC07-5E24-1AC2-4185-2A62B1C6D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EEC02C2-CB24-491F-BCA9-2C022EDA371C}" type="slidenum">
              <a:rPr lang="en-US" altLang="en-US" sz="1200" smtClean="0">
                <a:solidFill>
                  <a:srgbClr val="B5A788"/>
                </a:solidFill>
              </a:rPr>
              <a:pPr/>
              <a:t>2</a:t>
            </a:fld>
            <a:endParaRPr lang="en-US" altLang="en-US" sz="1200">
              <a:solidFill>
                <a:srgbClr val="B5A788"/>
              </a:solidFill>
            </a:endParaRPr>
          </a:p>
        </p:txBody>
      </p:sp>
      <p:sp>
        <p:nvSpPr>
          <p:cNvPr id="14340" name="Slide Number Placeholder 5">
            <a:extLst>
              <a:ext uri="{FF2B5EF4-FFF2-40B4-BE49-F238E27FC236}">
                <a16:creationId xmlns:a16="http://schemas.microsoft.com/office/drawing/2014/main" id="{B9643BA6-8DE4-9658-225A-638534DBE04A}"/>
              </a:ext>
            </a:extLst>
          </p:cNvPr>
          <p:cNvSpPr txBox="1">
            <a:spLocks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3EA1FEAB-6589-4188-933F-46AB6DEE257D}" type="slidenum">
              <a:rPr lang="en-US" altLang="en-US" sz="1400">
                <a:solidFill>
                  <a:srgbClr val="B2B2B2"/>
                </a:solidFill>
              </a:rPr>
              <a:pPr algn="r" eaLnBrk="1" hangingPunct="1"/>
              <a:t>2</a:t>
            </a:fld>
            <a:endParaRPr lang="en-US" altLang="en-US" sz="1400">
              <a:solidFill>
                <a:srgbClr val="B2B2B2"/>
              </a:solidFill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E09EA93D-42A5-BA54-46E1-A23D8482E5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763" y="685800"/>
            <a:ext cx="8915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r>
              <a:rPr lang="en-GB" sz="3600" b="1" kern="0" dirty="0">
                <a:solidFill>
                  <a:srgbClr val="FF6600"/>
                </a:solidFill>
                <a:latin typeface="+mj-lt"/>
                <a:ea typeface="+mj-ea"/>
                <a:cs typeface="+mj-cs"/>
              </a:rPr>
              <a:t>	</a:t>
            </a:r>
            <a:r>
              <a:rPr lang="en-GB" sz="3000" b="1" u="sng" kern="0" dirty="0">
                <a:solidFill>
                  <a:srgbClr val="FF6600"/>
                </a:solidFill>
                <a:latin typeface="+mj-lt"/>
                <a:ea typeface="+mj-ea"/>
                <a:cs typeface="+mj-cs"/>
              </a:rPr>
              <a:t>FINANCIAL COMMITTEE MEMBERS</a:t>
            </a:r>
          </a:p>
          <a:p>
            <a:pPr eaLnBrk="1" hangingPunct="1">
              <a:defRPr/>
            </a:pPr>
            <a:endParaRPr lang="en-GB" sz="3600" b="1" kern="0" dirty="0">
              <a:solidFill>
                <a:srgbClr val="FF6600"/>
              </a:solidFill>
              <a:latin typeface="+mj-lt"/>
              <a:ea typeface="+mj-ea"/>
              <a:cs typeface="+mj-cs"/>
            </a:endParaRPr>
          </a:p>
          <a:p>
            <a:pPr eaLnBrk="1" hangingPunct="1">
              <a:defRPr/>
            </a:pPr>
            <a:endParaRPr lang="en-US" sz="3600" b="1" u="sng" kern="0" dirty="0">
              <a:solidFill>
                <a:srgbClr val="FF66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4342" name="Rectangle 3">
            <a:extLst>
              <a:ext uri="{FF2B5EF4-FFF2-40B4-BE49-F238E27FC236}">
                <a16:creationId xmlns:a16="http://schemas.microsoft.com/office/drawing/2014/main" id="{58186F80-2352-15A1-7D95-E49004364F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457200"/>
            <a:ext cx="8080375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Clr>
                <a:srgbClr val="FF0000"/>
              </a:buClr>
            </a:pPr>
            <a:endParaRPr lang="en-GB" altLang="en-US" sz="3000" b="1"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altLang="en-US" sz="2800" b="1">
                <a:cs typeface="Arial" panose="020B0604020202020204" pitchFamily="34" charset="0"/>
              </a:rPr>
              <a:t>ALHAJIE SAIHOU DENTON </a:t>
            </a:r>
            <a:r>
              <a:rPr lang="en-US" altLang="en-US" sz="2800" b="1">
                <a:solidFill>
                  <a:srgbClr val="FF0000"/>
                </a:solidFill>
                <a:cs typeface="Arial" panose="020B0604020202020204" pitchFamily="34" charset="0"/>
              </a:rPr>
              <a:t>(Gambia)</a:t>
            </a:r>
          </a:p>
          <a:p>
            <a:pPr eaLnBrk="1" hangingPunct="1">
              <a:lnSpc>
                <a:spcPct val="80000"/>
              </a:lnSpc>
              <a:buClr>
                <a:srgbClr val="FF0000"/>
              </a:buClr>
            </a:pPr>
            <a:r>
              <a:rPr lang="en-US" altLang="en-US" sz="2800" b="1">
                <a:solidFill>
                  <a:srgbClr val="00B0F0"/>
                </a:solidFill>
                <a:cs typeface="Arial" panose="020B0604020202020204" pitchFamily="34" charset="0"/>
              </a:rPr>
              <a:t>   (CHAIRPERSON)</a:t>
            </a:r>
          </a:p>
          <a:p>
            <a:pPr eaLnBrk="1" hangingPunct="1">
              <a:lnSpc>
                <a:spcPct val="80000"/>
              </a:lnSpc>
              <a:buClr>
                <a:srgbClr val="FF0000"/>
              </a:buClr>
            </a:pPr>
            <a:endParaRPr lang="en-US" altLang="en-US" sz="2800" b="1"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altLang="en-US" sz="2800" b="1">
                <a:cs typeface="Arial" panose="020B0604020202020204" pitchFamily="34" charset="0"/>
              </a:rPr>
              <a:t>GEORGES WAZA CHRISTIAN </a:t>
            </a:r>
            <a:r>
              <a:rPr lang="en-US" altLang="en-US" sz="2800" b="1">
                <a:solidFill>
                  <a:srgbClr val="FF0000"/>
                </a:solidFill>
                <a:cs typeface="Arial" panose="020B0604020202020204" pitchFamily="34" charset="0"/>
              </a:rPr>
              <a:t>(Gabon)</a:t>
            </a:r>
          </a:p>
          <a:p>
            <a:pPr eaLnBrk="1" hangingPunct="1">
              <a:lnSpc>
                <a:spcPct val="80000"/>
              </a:lnSpc>
              <a:buClr>
                <a:srgbClr val="FF0000"/>
              </a:buClr>
            </a:pPr>
            <a:r>
              <a:rPr lang="en-US" altLang="en-US" sz="2800" b="1">
                <a:cs typeface="Arial" panose="020B0604020202020204" pitchFamily="34" charset="0"/>
              </a:rPr>
              <a:t>   </a:t>
            </a:r>
            <a:r>
              <a:rPr lang="en-US" altLang="en-US" sz="2800" b="1">
                <a:solidFill>
                  <a:srgbClr val="00B0F0"/>
                </a:solidFill>
                <a:cs typeface="Arial" panose="020B0604020202020204" pitchFamily="34" charset="0"/>
              </a:rPr>
              <a:t>(VICE CHAIRPERSON)</a:t>
            </a:r>
          </a:p>
          <a:p>
            <a:pPr eaLnBrk="1" hangingPunct="1">
              <a:lnSpc>
                <a:spcPct val="80000"/>
              </a:lnSpc>
              <a:buClr>
                <a:srgbClr val="FF0000"/>
              </a:buClr>
            </a:pPr>
            <a:endParaRPr lang="en-US" altLang="en-US" sz="2800" b="1"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altLang="en-US" sz="2800" b="1">
                <a:cs typeface="Arial" panose="020B0604020202020204" pitchFamily="34" charset="0"/>
              </a:rPr>
              <a:t> BEDE ANYANWU </a:t>
            </a:r>
            <a:r>
              <a:rPr lang="en-US" altLang="en-US" sz="2800" b="1">
                <a:solidFill>
                  <a:srgbClr val="FF0000"/>
                </a:solidFill>
                <a:cs typeface="Arial" panose="020B0604020202020204" pitchFamily="34" charset="0"/>
              </a:rPr>
              <a:t>(Nigeria)</a:t>
            </a:r>
          </a:p>
          <a:p>
            <a:pPr eaLnBrk="1" hangingPunct="1">
              <a:lnSpc>
                <a:spcPct val="80000"/>
              </a:lnSpc>
              <a:buClr>
                <a:srgbClr val="FF0000"/>
              </a:buClr>
            </a:pPr>
            <a:r>
              <a:rPr lang="en-US" altLang="en-US" sz="2800" b="1">
                <a:solidFill>
                  <a:srgbClr val="00B0F0"/>
                </a:solidFill>
                <a:cs typeface="Arial" panose="020B0604020202020204" pitchFamily="34" charset="0"/>
              </a:rPr>
              <a:t>   (MEMBER)</a:t>
            </a:r>
          </a:p>
          <a:p>
            <a:pPr eaLnBrk="1" hangingPunct="1">
              <a:lnSpc>
                <a:spcPct val="80000"/>
              </a:lnSpc>
              <a:buClr>
                <a:srgbClr val="FF0000"/>
              </a:buClr>
            </a:pPr>
            <a:endParaRPr lang="en-US" altLang="en-US" sz="2800" b="1"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altLang="en-US" sz="2800" b="1">
                <a:cs typeface="Arial" panose="020B0604020202020204" pitchFamily="34" charset="0"/>
              </a:rPr>
              <a:t> VICTORIEN ZOUNGRANA </a:t>
            </a:r>
            <a:r>
              <a:rPr lang="en-US" altLang="en-US" sz="2800" b="1">
                <a:solidFill>
                  <a:srgbClr val="FF0000"/>
                </a:solidFill>
                <a:cs typeface="Arial" panose="020B0604020202020204" pitchFamily="34" charset="0"/>
              </a:rPr>
              <a:t>(Burkina Faso)</a:t>
            </a:r>
          </a:p>
          <a:p>
            <a:pPr eaLnBrk="1" hangingPunct="1">
              <a:lnSpc>
                <a:spcPct val="80000"/>
              </a:lnSpc>
              <a:buClr>
                <a:srgbClr val="FF0000"/>
              </a:buClr>
            </a:pPr>
            <a:r>
              <a:rPr lang="en-US" altLang="en-US" sz="2800" b="1">
                <a:solidFill>
                  <a:srgbClr val="00B0F0"/>
                </a:solidFill>
                <a:cs typeface="Arial" panose="020B0604020202020204" pitchFamily="34" charset="0"/>
              </a:rPr>
              <a:t>   (MEMBER)</a:t>
            </a:r>
          </a:p>
          <a:p>
            <a:pPr eaLnBrk="1" hangingPunct="1">
              <a:lnSpc>
                <a:spcPct val="80000"/>
              </a:lnSpc>
              <a:buClr>
                <a:srgbClr val="FF0000"/>
              </a:buClr>
            </a:pPr>
            <a:endParaRPr lang="en-US" altLang="en-US" sz="2800" b="1"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altLang="en-US" sz="2800" b="1">
                <a:cs typeface="Arial" panose="020B0604020202020204" pitchFamily="34" charset="0"/>
              </a:rPr>
              <a:t> KORO CISSE </a:t>
            </a:r>
            <a:r>
              <a:rPr lang="en-US" altLang="en-US" sz="2800" b="1">
                <a:solidFill>
                  <a:srgbClr val="FF0000"/>
                </a:solidFill>
                <a:cs typeface="Arial" panose="020B0604020202020204" pitchFamily="34" charset="0"/>
              </a:rPr>
              <a:t>(Mali)</a:t>
            </a:r>
          </a:p>
          <a:p>
            <a:pPr eaLnBrk="1" hangingPunct="1">
              <a:lnSpc>
                <a:spcPct val="80000"/>
              </a:lnSpc>
              <a:buClr>
                <a:srgbClr val="FF0000"/>
              </a:buClr>
            </a:pPr>
            <a:r>
              <a:rPr lang="en-US" altLang="en-US" sz="2800" b="1">
                <a:solidFill>
                  <a:srgbClr val="00B0F0"/>
                </a:solidFill>
                <a:cs typeface="Arial" panose="020B0604020202020204" pitchFamily="34" charset="0"/>
              </a:rPr>
              <a:t>   (MEMBER)</a:t>
            </a:r>
          </a:p>
          <a:p>
            <a:pPr eaLnBrk="1" hangingPunct="1">
              <a:lnSpc>
                <a:spcPct val="80000"/>
              </a:lnSpc>
              <a:buClr>
                <a:srgbClr val="FF0000"/>
              </a:buClr>
            </a:pPr>
            <a:endParaRPr lang="en-US" altLang="en-US" sz="2800" b="1"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altLang="en-US" sz="2800" b="1">
                <a:cs typeface="Arial" panose="020B0604020202020204" pitchFamily="34" charset="0"/>
              </a:rPr>
              <a:t> EDWIN CONTEH </a:t>
            </a:r>
            <a:r>
              <a:rPr lang="en-US" altLang="en-US" sz="2800" b="1">
                <a:solidFill>
                  <a:srgbClr val="FF0000"/>
                </a:solidFill>
                <a:cs typeface="Arial" panose="020B0604020202020204" pitchFamily="34" charset="0"/>
              </a:rPr>
              <a:t>(Sierra Leone)</a:t>
            </a:r>
          </a:p>
          <a:p>
            <a:pPr eaLnBrk="1" hangingPunct="1">
              <a:lnSpc>
                <a:spcPct val="80000"/>
              </a:lnSpc>
              <a:buClr>
                <a:srgbClr val="FF0000"/>
              </a:buClr>
            </a:pPr>
            <a:r>
              <a:rPr lang="en-US" altLang="en-US" sz="2800" b="1">
                <a:solidFill>
                  <a:srgbClr val="00B0F0"/>
                </a:solidFill>
                <a:cs typeface="Arial" panose="020B0604020202020204" pitchFamily="34" charset="0"/>
              </a:rPr>
              <a:t>   (OBSERVER MEMBER)</a:t>
            </a:r>
            <a:endParaRPr lang="en-US" altLang="en-US" sz="2800" b="1">
              <a:solidFill>
                <a:srgbClr val="00B0F0"/>
              </a:solidFill>
              <a:latin typeface="Gill Sans MT" panose="020B0502020104020203" pitchFamily="34" charset="0"/>
            </a:endParaRPr>
          </a:p>
          <a:p>
            <a:pPr eaLnBrk="1" hangingPunct="1">
              <a:lnSpc>
                <a:spcPct val="80000"/>
              </a:lnSpc>
              <a:buClr>
                <a:srgbClr val="FF0000"/>
              </a:buClr>
            </a:pPr>
            <a:endParaRPr lang="en-US" altLang="en-US" sz="3000" b="1">
              <a:solidFill>
                <a:srgbClr val="00B0F0"/>
              </a:solidFill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Date Placeholder 3">
            <a:extLst>
              <a:ext uri="{FF2B5EF4-FFF2-40B4-BE49-F238E27FC236}">
                <a16:creationId xmlns:a16="http://schemas.microsoft.com/office/drawing/2014/main" id="{6EF2E81D-33E0-E744-BE46-E993E35A475D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20DB505-165A-40AB-8116-46E6DB4A0489}" type="datetime4">
              <a:rPr lang="en-US" smtClean="0"/>
              <a:pPr>
                <a:defRPr/>
              </a:pPr>
              <a:t>May 7, 2023</a:t>
            </a:fld>
            <a:endParaRPr lang="en-US" dirty="0"/>
          </a:p>
        </p:txBody>
      </p:sp>
      <p:sp>
        <p:nvSpPr>
          <p:cNvPr id="51203" name="Slide Number Placeholder 4">
            <a:extLst>
              <a:ext uri="{FF2B5EF4-FFF2-40B4-BE49-F238E27FC236}">
                <a16:creationId xmlns:a16="http://schemas.microsoft.com/office/drawing/2014/main" id="{42830BDE-32FC-4A56-9858-FF23B38D6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558BC0D-6159-44BE-9B74-45D274D7E60F}" type="slidenum">
              <a:rPr lang="en-US" altLang="en-US" sz="1200" smtClean="0">
                <a:solidFill>
                  <a:srgbClr val="B5A788"/>
                </a:solidFill>
              </a:rPr>
              <a:pPr/>
              <a:t>20</a:t>
            </a:fld>
            <a:endParaRPr lang="en-US" altLang="en-US" sz="1200">
              <a:solidFill>
                <a:srgbClr val="B5A788"/>
              </a:solidFill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F01D04C1-03A5-78D0-8B62-A54FCE19AE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225" y="228600"/>
            <a:ext cx="8915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r>
              <a:rPr lang="en-GB" sz="3600" b="1" kern="0" dirty="0">
                <a:solidFill>
                  <a:srgbClr val="FF6600"/>
                </a:solidFill>
                <a:latin typeface="+mj-lt"/>
                <a:ea typeface="+mj-ea"/>
                <a:cs typeface="+mj-cs"/>
              </a:rPr>
              <a:t>	</a:t>
            </a:r>
            <a:r>
              <a:rPr lang="en-GB" sz="3000" b="1" u="sng" kern="0" dirty="0">
                <a:solidFill>
                  <a:srgbClr val="FF6600"/>
                </a:solidFill>
                <a:latin typeface="+mj-lt"/>
                <a:ea typeface="+mj-ea"/>
                <a:cs typeface="+mj-cs"/>
              </a:rPr>
              <a:t>REGIONAL BUDGET 2022</a:t>
            </a:r>
            <a:endParaRPr lang="en-US" sz="3600" b="1" u="sng" kern="0" dirty="0">
              <a:solidFill>
                <a:srgbClr val="FF66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1205" name="Rectangle 3">
            <a:extLst>
              <a:ext uri="{FF2B5EF4-FFF2-40B4-BE49-F238E27FC236}">
                <a16:creationId xmlns:a16="http://schemas.microsoft.com/office/drawing/2014/main" id="{08E29DE7-5422-CDF2-61FB-113B6FED70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6000" y="685800"/>
            <a:ext cx="8153400" cy="410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Clr>
                <a:srgbClr val="FF0000"/>
              </a:buClr>
            </a:pPr>
            <a:r>
              <a:rPr lang="en-US" altLang="en-US" sz="3000" b="1" u="sng">
                <a:solidFill>
                  <a:srgbClr val="92D050"/>
                </a:solidFill>
                <a:cs typeface="Arial" panose="020B0604020202020204" pitchFamily="34" charset="0"/>
              </a:rPr>
              <a:t>KEY HIGHLIGHTS:</a:t>
            </a:r>
          </a:p>
          <a:p>
            <a:pPr eaLnBrk="1" hangingPunct="1">
              <a:lnSpc>
                <a:spcPct val="80000"/>
              </a:lnSpc>
              <a:buClr>
                <a:srgbClr val="FF0000"/>
              </a:buClr>
            </a:pPr>
            <a:endParaRPr lang="en-GB" altLang="en-US" sz="2400" b="1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GB" altLang="en-US" sz="2400" b="1"/>
              <a:t>The </a:t>
            </a:r>
            <a:r>
              <a:rPr lang="en-GB" altLang="en-US" sz="2400" b="1">
                <a:solidFill>
                  <a:srgbClr val="FF0000"/>
                </a:solidFill>
              </a:rPr>
              <a:t>3 RTCs </a:t>
            </a:r>
            <a:r>
              <a:rPr lang="en-GB" altLang="en-US" sz="2400" b="1">
                <a:solidFill>
                  <a:srgbClr val="0000FF"/>
                </a:solidFill>
              </a:rPr>
              <a:t>(BRAZZAVILE, OUAGADOUGOU and ABUJA)</a:t>
            </a:r>
            <a:r>
              <a:rPr lang="en-GB" altLang="en-US" sz="2400" b="1">
                <a:solidFill>
                  <a:srgbClr val="FF0000"/>
                </a:solidFill>
              </a:rPr>
              <a:t> </a:t>
            </a:r>
            <a:r>
              <a:rPr lang="en-GB" altLang="en-US" sz="2400" b="1"/>
              <a:t>consolidated their regional capacity building activity to be held in </a:t>
            </a:r>
            <a:r>
              <a:rPr lang="en-GB" altLang="en-US" sz="2400" b="1">
                <a:solidFill>
                  <a:srgbClr val="0000FF"/>
                </a:solidFill>
              </a:rPr>
              <a:t>BRAZZAVILE</a:t>
            </a:r>
            <a:r>
              <a:rPr lang="en-GB" altLang="en-US" sz="2400" b="1"/>
              <a:t> = </a:t>
            </a:r>
            <a:r>
              <a:rPr lang="en-US" altLang="en-US" sz="2400" b="1">
                <a:solidFill>
                  <a:srgbClr val="FF0000"/>
                </a:solidFill>
              </a:rPr>
              <a:t>€75,000.</a:t>
            </a: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en-GB" altLang="en-US" sz="2400" b="1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GB" altLang="en-US" sz="2400" b="1">
                <a:solidFill>
                  <a:srgbClr val="FF0000"/>
                </a:solidFill>
              </a:rPr>
              <a:t>RILO-WA</a:t>
            </a:r>
            <a:r>
              <a:rPr lang="en-GB" altLang="en-US" sz="2400" b="1"/>
              <a:t> budgeted </a:t>
            </a:r>
            <a:r>
              <a:rPr lang="en-US" altLang="en-US" b="1">
                <a:solidFill>
                  <a:srgbClr val="FF0000"/>
                </a:solidFill>
              </a:rPr>
              <a:t>€35,000</a:t>
            </a:r>
            <a:r>
              <a:rPr lang="en-GB" altLang="en-US" b="1"/>
              <a:t> </a:t>
            </a:r>
            <a:r>
              <a:rPr lang="en-GB" altLang="en-US" sz="2400" b="1"/>
              <a:t>for Operation </a:t>
            </a:r>
            <a:r>
              <a:rPr lang="en-GB" altLang="en-US" sz="2400" b="1">
                <a:solidFill>
                  <a:srgbClr val="FF0000"/>
                </a:solidFill>
              </a:rPr>
              <a:t>CRIPHARM</a:t>
            </a: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en-GB" altLang="en-US" sz="2400" b="1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GB" altLang="en-US" sz="2400" b="1">
                <a:solidFill>
                  <a:srgbClr val="FF0000"/>
                </a:solidFill>
              </a:rPr>
              <a:t>RILO-CA</a:t>
            </a:r>
            <a:r>
              <a:rPr lang="en-GB" altLang="en-US" sz="2400" b="1"/>
              <a:t> budgeted </a:t>
            </a:r>
            <a:r>
              <a:rPr lang="en-US" altLang="en-US" b="1">
                <a:solidFill>
                  <a:srgbClr val="FF0000"/>
                </a:solidFill>
              </a:rPr>
              <a:t>€35,000</a:t>
            </a:r>
            <a:r>
              <a:rPr lang="en-GB" altLang="en-US" sz="2400" b="1"/>
              <a:t> for Operation </a:t>
            </a:r>
            <a:r>
              <a:rPr lang="en-GB" altLang="en-US" sz="2400" b="1">
                <a:solidFill>
                  <a:srgbClr val="FF0000"/>
                </a:solidFill>
              </a:rPr>
              <a:t>ALAMBA, </a:t>
            </a:r>
            <a:r>
              <a:rPr lang="en-GB" altLang="en-US" sz="2400" b="1"/>
              <a:t>previously funded by </a:t>
            </a:r>
            <a:r>
              <a:rPr lang="en-GB" altLang="en-US" sz="2400" b="1">
                <a:solidFill>
                  <a:srgbClr val="0000FF"/>
                </a:solidFill>
              </a:rPr>
              <a:t>Japan</a:t>
            </a: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en-GB" altLang="en-US" sz="2400" b="1"/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GB" altLang="en-US" sz="2400" b="1">
                <a:solidFill>
                  <a:srgbClr val="FF0000"/>
                </a:solidFill>
              </a:rPr>
              <a:t>Regional </a:t>
            </a:r>
            <a:r>
              <a:rPr lang="en-GB" altLang="en-US" sz="2400" b="1"/>
              <a:t>meetings </a:t>
            </a:r>
            <a:r>
              <a:rPr lang="en-GB" altLang="en-US" sz="2400" b="1">
                <a:solidFill>
                  <a:srgbClr val="0000FF"/>
                </a:solidFill>
              </a:rPr>
              <a:t>(WCA), </a:t>
            </a:r>
            <a:r>
              <a:rPr lang="en-GB" altLang="en-US" sz="2400" b="1"/>
              <a:t>was increased by </a:t>
            </a:r>
            <a:r>
              <a:rPr lang="en-US" altLang="en-US" sz="2400" b="1">
                <a:solidFill>
                  <a:srgbClr val="0000FF"/>
                </a:solidFill>
              </a:rPr>
              <a:t>€77,000 </a:t>
            </a:r>
            <a:r>
              <a:rPr lang="en-GB" altLang="en-US" sz="2400" b="1"/>
              <a:t>from</a:t>
            </a:r>
            <a:r>
              <a:rPr lang="en-US" altLang="en-US" sz="2400" b="1">
                <a:solidFill>
                  <a:srgbClr val="FF0000"/>
                </a:solidFill>
              </a:rPr>
              <a:t> 2021,</a:t>
            </a:r>
            <a:r>
              <a:rPr lang="en-GB" altLang="en-US" sz="2400" b="1"/>
              <a:t> </a:t>
            </a:r>
            <a:r>
              <a:rPr lang="en-US" altLang="en-US" sz="2400" b="1"/>
              <a:t>assuming </a:t>
            </a:r>
            <a:r>
              <a:rPr lang="en-US" altLang="en-US" sz="2400" b="1">
                <a:solidFill>
                  <a:srgbClr val="FF0000"/>
                </a:solidFill>
              </a:rPr>
              <a:t>FACE TO FACE </a:t>
            </a:r>
            <a:r>
              <a:rPr lang="en-US" altLang="en-US" sz="2400" b="1"/>
              <a:t>meetings </a:t>
            </a: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en-US" altLang="en-US" sz="2400" b="1"/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GB" altLang="en-US" sz="2400" b="1">
                <a:solidFill>
                  <a:srgbClr val="FF0000"/>
                </a:solidFill>
              </a:rPr>
              <a:t>Out of Region </a:t>
            </a:r>
            <a:r>
              <a:rPr lang="en-GB" altLang="en-US" sz="2400" b="1"/>
              <a:t>meetings </a:t>
            </a:r>
            <a:r>
              <a:rPr lang="en-GB" altLang="en-US" sz="2400" b="1">
                <a:solidFill>
                  <a:srgbClr val="0000FF"/>
                </a:solidFill>
              </a:rPr>
              <a:t>(Brussels), </a:t>
            </a:r>
            <a:r>
              <a:rPr lang="en-GB" altLang="en-US" sz="2400" b="1"/>
              <a:t>which was </a:t>
            </a:r>
            <a:r>
              <a:rPr lang="en-US" altLang="en-US" sz="2400" b="1">
                <a:solidFill>
                  <a:srgbClr val="FF0000"/>
                </a:solidFill>
              </a:rPr>
              <a:t>ZERO in 2021,</a:t>
            </a:r>
            <a:r>
              <a:rPr lang="en-GB" altLang="en-US" sz="2400" b="1"/>
              <a:t> </a:t>
            </a:r>
            <a:r>
              <a:rPr lang="en-US" altLang="en-US" sz="2400" b="1"/>
              <a:t>have been </a:t>
            </a:r>
            <a:r>
              <a:rPr lang="en-GB" altLang="en-US" sz="2400" b="1">
                <a:solidFill>
                  <a:srgbClr val="FF0000"/>
                </a:solidFill>
              </a:rPr>
              <a:t>budgeted</a:t>
            </a:r>
            <a:r>
              <a:rPr lang="en-GB" altLang="en-US" sz="2400" b="1"/>
              <a:t> for </a:t>
            </a:r>
            <a:r>
              <a:rPr lang="en-US" altLang="en-US" sz="2400" b="1"/>
              <a:t>in </a:t>
            </a:r>
            <a:r>
              <a:rPr lang="en-US" altLang="en-US" sz="2400" b="1">
                <a:solidFill>
                  <a:srgbClr val="FF0000"/>
                </a:solidFill>
              </a:rPr>
              <a:t>2022 </a:t>
            </a:r>
            <a:r>
              <a:rPr lang="en-US" altLang="en-US" sz="2400" b="1"/>
              <a:t>= </a:t>
            </a:r>
            <a:r>
              <a:rPr lang="en-US" altLang="en-US" sz="2400" b="1">
                <a:solidFill>
                  <a:srgbClr val="FF0000"/>
                </a:solidFill>
              </a:rPr>
              <a:t>€60,000 </a:t>
            </a:r>
            <a:r>
              <a:rPr lang="en-US" altLang="en-US" sz="2400" b="1"/>
              <a:t>(assuming </a:t>
            </a:r>
            <a:r>
              <a:rPr lang="en-US" altLang="en-US" sz="2400" b="1">
                <a:solidFill>
                  <a:srgbClr val="FF0000"/>
                </a:solidFill>
              </a:rPr>
              <a:t>FACE TO FACE </a:t>
            </a:r>
            <a:r>
              <a:rPr lang="en-US" altLang="en-US" sz="2400" b="1"/>
              <a:t>meetings) </a:t>
            </a: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en-US" altLang="en-US" sz="2400" b="1"/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GB" altLang="en-US" sz="2400" b="1"/>
              <a:t>The </a:t>
            </a:r>
            <a:r>
              <a:rPr lang="en-GB" altLang="en-US" sz="2400" b="1">
                <a:solidFill>
                  <a:srgbClr val="FF0000"/>
                </a:solidFill>
              </a:rPr>
              <a:t>Audit &amp; Finance Committee</a:t>
            </a:r>
            <a:r>
              <a:rPr lang="en-GB" altLang="en-US" sz="2400" b="1"/>
              <a:t> budgeted for missions  </a:t>
            </a:r>
            <a:r>
              <a:rPr lang="en-US" altLang="en-US" sz="2400" b="1">
                <a:solidFill>
                  <a:srgbClr val="0000FF"/>
                </a:solidFill>
              </a:rPr>
              <a:t>€14,400</a:t>
            </a:r>
            <a:endParaRPr lang="en-GB" altLang="en-US" b="1"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Date Placeholder 3">
            <a:extLst>
              <a:ext uri="{FF2B5EF4-FFF2-40B4-BE49-F238E27FC236}">
                <a16:creationId xmlns:a16="http://schemas.microsoft.com/office/drawing/2014/main" id="{B0985BC0-9F52-668C-6A3F-7A2AD353F1AC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20DB505-165A-40AB-8116-46E6DB4A0489}" type="datetime4">
              <a:rPr lang="en-US" smtClean="0"/>
              <a:pPr>
                <a:defRPr/>
              </a:pPr>
              <a:t>May 7, 2023</a:t>
            </a:fld>
            <a:endParaRPr lang="en-US" dirty="0"/>
          </a:p>
        </p:txBody>
      </p:sp>
      <p:sp>
        <p:nvSpPr>
          <p:cNvPr id="53251" name="Slide Number Placeholder 4">
            <a:extLst>
              <a:ext uri="{FF2B5EF4-FFF2-40B4-BE49-F238E27FC236}">
                <a16:creationId xmlns:a16="http://schemas.microsoft.com/office/drawing/2014/main" id="{DFB49FD3-55EC-FA3E-EE44-7B01EAD60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DBEEBE5-3218-48EB-B3F3-E76D6DD107CC}" type="slidenum">
              <a:rPr lang="en-US" altLang="en-US" sz="1200" smtClean="0">
                <a:solidFill>
                  <a:srgbClr val="B5A788"/>
                </a:solidFill>
              </a:rPr>
              <a:pPr/>
              <a:t>21</a:t>
            </a:fld>
            <a:endParaRPr lang="en-US" altLang="en-US" sz="1200">
              <a:solidFill>
                <a:srgbClr val="B5A788"/>
              </a:solidFill>
            </a:endParaRPr>
          </a:p>
        </p:txBody>
      </p:sp>
      <p:sp>
        <p:nvSpPr>
          <p:cNvPr id="53252" name="Slide Number Placeholder 5">
            <a:extLst>
              <a:ext uri="{FF2B5EF4-FFF2-40B4-BE49-F238E27FC236}">
                <a16:creationId xmlns:a16="http://schemas.microsoft.com/office/drawing/2014/main" id="{27A86435-483F-EDFA-2B95-4F06F4D6F0A4}"/>
              </a:ext>
            </a:extLst>
          </p:cNvPr>
          <p:cNvSpPr txBox="1">
            <a:spLocks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AEA52D3D-D830-41B5-AC2F-C46A21E7DE26}" type="slidenum">
              <a:rPr lang="en-US" altLang="en-US" sz="1400">
                <a:solidFill>
                  <a:srgbClr val="B2B2B2"/>
                </a:solidFill>
              </a:rPr>
              <a:pPr algn="r" eaLnBrk="1" hangingPunct="1"/>
              <a:t>21</a:t>
            </a:fld>
            <a:endParaRPr lang="en-US" altLang="en-US" sz="1400">
              <a:solidFill>
                <a:srgbClr val="B2B2B2"/>
              </a:solidFill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8A50374A-9E77-7507-73C8-8D8AEFDFCE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" y="76200"/>
            <a:ext cx="8915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r>
              <a:rPr lang="en-GB" sz="3600" b="1" kern="0" dirty="0">
                <a:solidFill>
                  <a:srgbClr val="FF6600"/>
                </a:solidFill>
                <a:latin typeface="+mj-lt"/>
                <a:ea typeface="+mj-ea"/>
                <a:cs typeface="+mj-cs"/>
              </a:rPr>
              <a:t>	</a:t>
            </a:r>
            <a:r>
              <a:rPr lang="en-GB" sz="3000" b="1" u="sng" kern="0" dirty="0">
                <a:solidFill>
                  <a:srgbClr val="FF6600"/>
                </a:solidFill>
                <a:latin typeface="+mj-lt"/>
                <a:ea typeface="+mj-ea"/>
                <a:cs typeface="+mj-cs"/>
              </a:rPr>
              <a:t>REGIONAL BUDGET 2022</a:t>
            </a:r>
            <a:endParaRPr lang="en-US" sz="3600" b="1" u="sng" kern="0" dirty="0">
              <a:solidFill>
                <a:srgbClr val="FF66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3254" name="Rectangle 3">
            <a:extLst>
              <a:ext uri="{FF2B5EF4-FFF2-40B4-BE49-F238E27FC236}">
                <a16:creationId xmlns:a16="http://schemas.microsoft.com/office/drawing/2014/main" id="{2CAEA8E1-1CFA-C3E7-FA8D-650BFFBE87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495300"/>
            <a:ext cx="8212138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Clr>
                <a:srgbClr val="FF0000"/>
              </a:buClr>
            </a:pPr>
            <a:r>
              <a:rPr lang="en-US" altLang="en-US" sz="3000" b="1" u="sng">
                <a:solidFill>
                  <a:srgbClr val="92D050"/>
                </a:solidFill>
                <a:cs typeface="Arial" panose="020B0604020202020204" pitchFamily="34" charset="0"/>
              </a:rPr>
              <a:t>KEY HIGHLIGHTS:</a:t>
            </a:r>
            <a:endParaRPr lang="en-GB" altLang="en-US" sz="2300" b="1" u="sng">
              <a:solidFill>
                <a:srgbClr val="92D050"/>
              </a:solidFill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GB" altLang="en-US" sz="2300">
                <a:cs typeface="Arial" panose="020B0604020202020204" pitchFamily="34" charset="0"/>
              </a:rPr>
              <a:t>The</a:t>
            </a:r>
            <a:r>
              <a:rPr lang="en-GB" altLang="en-US" sz="2300" b="1">
                <a:cs typeface="Arial" panose="020B0604020202020204" pitchFamily="34" charset="0"/>
              </a:rPr>
              <a:t> Consolidated Regional </a:t>
            </a:r>
            <a:r>
              <a:rPr lang="en-GB" altLang="en-US" sz="2300" b="1">
                <a:solidFill>
                  <a:srgbClr val="FF0000"/>
                </a:solidFill>
                <a:cs typeface="Arial" panose="020B0604020202020204" pitchFamily="34" charset="0"/>
              </a:rPr>
              <a:t>Expenditure budget </a:t>
            </a:r>
            <a:r>
              <a:rPr lang="en-GB" altLang="en-US" sz="2300">
                <a:cs typeface="Arial" panose="020B0604020202020204" pitchFamily="34" charset="0"/>
              </a:rPr>
              <a:t>recommended for</a:t>
            </a:r>
            <a:r>
              <a:rPr lang="en-GB" altLang="en-US" sz="2300" b="1">
                <a:cs typeface="Arial" panose="020B0604020202020204" pitchFamily="34" charset="0"/>
              </a:rPr>
              <a:t> approval </a:t>
            </a:r>
            <a:r>
              <a:rPr lang="en-GB" altLang="en-US" sz="2300">
                <a:cs typeface="Arial" panose="020B0604020202020204" pitchFamily="34" charset="0"/>
              </a:rPr>
              <a:t>is for a </a:t>
            </a:r>
            <a:r>
              <a:rPr lang="en-GB" altLang="en-US" sz="2300" b="1">
                <a:cs typeface="Arial" panose="020B0604020202020204" pitchFamily="34" charset="0"/>
              </a:rPr>
              <a:t>total </a:t>
            </a:r>
            <a:r>
              <a:rPr lang="en-GB" altLang="en-US" sz="2300">
                <a:cs typeface="Arial" panose="020B0604020202020204" pitchFamily="34" charset="0"/>
              </a:rPr>
              <a:t>of</a:t>
            </a:r>
            <a:r>
              <a:rPr lang="en-GB" altLang="en-US" sz="2300" b="1">
                <a:cs typeface="Arial" panose="020B0604020202020204" pitchFamily="34" charset="0"/>
              </a:rPr>
              <a:t> </a:t>
            </a:r>
            <a:r>
              <a:rPr lang="en-GB" altLang="en-US" sz="2300" b="1">
                <a:solidFill>
                  <a:srgbClr val="FF0000"/>
                </a:solidFill>
                <a:cs typeface="Arial" panose="020B0604020202020204" pitchFamily="34" charset="0"/>
              </a:rPr>
              <a:t>€480,000.</a:t>
            </a: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en-GB" altLang="en-US" sz="2300" b="1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GB" altLang="en-US" sz="2400"/>
              <a:t>This represents an </a:t>
            </a:r>
            <a:r>
              <a:rPr lang="en-GB" altLang="en-US" sz="2400" b="1"/>
              <a:t>increase</a:t>
            </a:r>
            <a:r>
              <a:rPr lang="en-GB" altLang="en-US" sz="2400"/>
              <a:t> of </a:t>
            </a:r>
            <a:r>
              <a:rPr lang="en-GB" altLang="en-US" sz="2400" b="1">
                <a:solidFill>
                  <a:srgbClr val="FF0000"/>
                </a:solidFill>
              </a:rPr>
              <a:t>44% </a:t>
            </a:r>
            <a:r>
              <a:rPr lang="en-GB" altLang="en-US" sz="2400">
                <a:solidFill>
                  <a:srgbClr val="0000FF"/>
                </a:solidFill>
              </a:rPr>
              <a:t>(</a:t>
            </a:r>
            <a:r>
              <a:rPr lang="en-GB" altLang="en-US" sz="2400" b="1">
                <a:solidFill>
                  <a:srgbClr val="0000FF"/>
                </a:solidFill>
              </a:rPr>
              <a:t>€146,943</a:t>
            </a:r>
            <a:r>
              <a:rPr lang="en-GB" altLang="en-US" sz="2400"/>
              <a:t>)</a:t>
            </a:r>
            <a:r>
              <a:rPr lang="en-GB" altLang="en-US" sz="2400" b="1"/>
              <a:t> </a:t>
            </a:r>
            <a:r>
              <a:rPr lang="en-GB" altLang="en-US" sz="2400"/>
              <a:t>on 2021  </a:t>
            </a:r>
            <a:r>
              <a:rPr lang="en-GB" altLang="en-US" sz="2400" b="1"/>
              <a:t>budget</a:t>
            </a:r>
            <a:r>
              <a:rPr lang="en-GB" altLang="en-US" sz="2400"/>
              <a:t> of </a:t>
            </a:r>
            <a:r>
              <a:rPr lang="en-GB" altLang="en-US" sz="2400" b="1">
                <a:solidFill>
                  <a:srgbClr val="FF0000"/>
                </a:solidFill>
              </a:rPr>
              <a:t>€333,057</a:t>
            </a:r>
            <a:endParaRPr lang="en-GB" altLang="en-US" sz="240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  <a:buClr>
                <a:srgbClr val="FF0000"/>
              </a:buClr>
            </a:pPr>
            <a:endParaRPr lang="en-US" altLang="en-US" sz="2300" b="1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altLang="en-US" sz="2400"/>
              <a:t>The budget caters for </a:t>
            </a:r>
            <a:r>
              <a:rPr lang="en-US" altLang="en-US" sz="2400" b="1"/>
              <a:t>funding</a:t>
            </a:r>
            <a:r>
              <a:rPr lang="en-US" altLang="en-US" sz="2400"/>
              <a:t> through </a:t>
            </a:r>
            <a:r>
              <a:rPr lang="en-US" altLang="en-US" sz="2400" b="1"/>
              <a:t>contributions</a:t>
            </a:r>
            <a:r>
              <a:rPr lang="en-US" altLang="en-US" sz="2400"/>
              <a:t>:   </a:t>
            </a:r>
            <a:r>
              <a:rPr lang="en-US" altLang="en-US" sz="2400" b="1"/>
              <a:t>23 member countries </a:t>
            </a:r>
            <a:r>
              <a:rPr lang="en-US" altLang="en-US" sz="2400"/>
              <a:t>= </a:t>
            </a:r>
            <a:r>
              <a:rPr lang="en-GB" altLang="en-US" sz="2400" b="1">
                <a:solidFill>
                  <a:srgbClr val="FF0000"/>
                </a:solidFill>
              </a:rPr>
              <a:t>€230,000.</a:t>
            </a:r>
          </a:p>
          <a:p>
            <a:pPr eaLnBrk="1" hangingPunct="1">
              <a:lnSpc>
                <a:spcPct val="80000"/>
              </a:lnSpc>
              <a:buClr>
                <a:srgbClr val="FF0000"/>
              </a:buClr>
            </a:pPr>
            <a:endParaRPr lang="en-GB" altLang="en-US" sz="2400" b="1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GB" altLang="en-US" sz="2400"/>
              <a:t>The 2022 annual </a:t>
            </a:r>
            <a:r>
              <a:rPr lang="en-GB" altLang="en-US" sz="2400" b="1"/>
              <a:t>contributions</a:t>
            </a:r>
            <a:r>
              <a:rPr lang="en-GB" altLang="en-US" sz="2400"/>
              <a:t> will only cover </a:t>
            </a:r>
            <a:r>
              <a:rPr lang="en-GB" altLang="en-US" sz="2400" b="1">
                <a:solidFill>
                  <a:srgbClr val="FF0000"/>
                </a:solidFill>
              </a:rPr>
              <a:t>48% </a:t>
            </a:r>
            <a:r>
              <a:rPr lang="en-GB" altLang="en-US" sz="2400"/>
              <a:t>of the </a:t>
            </a:r>
            <a:r>
              <a:rPr lang="en-GB" altLang="en-US" sz="2400" b="1"/>
              <a:t>budget </a:t>
            </a:r>
            <a:r>
              <a:rPr lang="en-GB" altLang="en-US" sz="2400"/>
              <a:t>required</a:t>
            </a: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en-US" altLang="en-US" sz="2400" b="1"/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GB" altLang="en-US" sz="2400"/>
              <a:t>This would leave a</a:t>
            </a:r>
            <a:r>
              <a:rPr lang="en-GB" altLang="en-US" sz="2400" b="1"/>
              <a:t> funding gap of </a:t>
            </a:r>
            <a:r>
              <a:rPr lang="en-GB" altLang="en-US" sz="2400" b="1">
                <a:solidFill>
                  <a:srgbClr val="FF0000"/>
                </a:solidFill>
              </a:rPr>
              <a:t>52%</a:t>
            </a:r>
            <a:r>
              <a:rPr lang="en-GB" altLang="en-US" sz="2400" b="1"/>
              <a:t>, </a:t>
            </a:r>
            <a:r>
              <a:rPr lang="en-GB" altLang="en-US" sz="2400" b="1">
                <a:solidFill>
                  <a:srgbClr val="FF0000"/>
                </a:solidFill>
              </a:rPr>
              <a:t>€250,000 </a:t>
            </a:r>
            <a:r>
              <a:rPr lang="en-GB" altLang="en-US" sz="2400"/>
              <a:t>which is </a:t>
            </a:r>
            <a:r>
              <a:rPr lang="en-GB" altLang="en-US" sz="2400" b="1"/>
              <a:t>143% </a:t>
            </a:r>
            <a:r>
              <a:rPr lang="en-GB" altLang="en-US" sz="2400" b="1">
                <a:solidFill>
                  <a:srgbClr val="FF0000"/>
                </a:solidFill>
              </a:rPr>
              <a:t>(€147,043) </a:t>
            </a:r>
            <a:r>
              <a:rPr lang="en-GB" altLang="en-US" sz="2400" b="1"/>
              <a:t>above that of</a:t>
            </a:r>
            <a:r>
              <a:rPr lang="en-GB" altLang="en-US" sz="2400" b="1">
                <a:solidFill>
                  <a:srgbClr val="FF0000"/>
                </a:solidFill>
              </a:rPr>
              <a:t> 2021 </a:t>
            </a:r>
            <a:r>
              <a:rPr lang="en-GB" altLang="en-US" sz="2400" b="1"/>
              <a:t>(€103,057) </a:t>
            </a: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en-GB" altLang="en-US" sz="2400" b="1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GB" altLang="en-US" sz="2400" b="1"/>
              <a:t>The </a:t>
            </a:r>
            <a:r>
              <a:rPr lang="en-GB" altLang="en-US" sz="2400" b="1">
                <a:solidFill>
                  <a:srgbClr val="FF0000"/>
                </a:solidFill>
              </a:rPr>
              <a:t>Bank Reserves </a:t>
            </a:r>
            <a:r>
              <a:rPr lang="en-GB" altLang="en-US" sz="2400"/>
              <a:t>(31</a:t>
            </a:r>
            <a:r>
              <a:rPr lang="en-GB" altLang="en-US" sz="2400" baseline="30000"/>
              <a:t>st</a:t>
            </a:r>
            <a:r>
              <a:rPr lang="en-GB" altLang="en-US" sz="2400"/>
              <a:t> December 2021) </a:t>
            </a:r>
            <a:r>
              <a:rPr lang="en-GB" altLang="en-US" sz="2400" b="1"/>
              <a:t>currently available for covering the </a:t>
            </a:r>
            <a:r>
              <a:rPr lang="en-GB" altLang="en-US" sz="2400" b="1">
                <a:solidFill>
                  <a:srgbClr val="FF0000"/>
                </a:solidFill>
                <a:cs typeface="Arial" panose="020B0604020202020204" pitchFamily="34" charset="0"/>
              </a:rPr>
              <a:t>GAP </a:t>
            </a:r>
            <a:r>
              <a:rPr lang="en-GB" altLang="en-US" sz="2400" b="1"/>
              <a:t>=</a:t>
            </a:r>
            <a:r>
              <a:rPr lang="en-GB" altLang="en-US" sz="2400" b="1">
                <a:solidFill>
                  <a:srgbClr val="FF0000"/>
                </a:solidFill>
              </a:rPr>
              <a:t> €490,912 </a:t>
            </a:r>
            <a:r>
              <a:rPr lang="en-GB" altLang="en-US" sz="2400"/>
              <a:t>or </a:t>
            </a:r>
            <a:r>
              <a:rPr lang="en-GB" altLang="en-US" sz="2400" b="1"/>
              <a:t>other</a:t>
            </a:r>
            <a:r>
              <a:rPr lang="en-GB" altLang="en-US" sz="2400"/>
              <a:t> </a:t>
            </a:r>
            <a:r>
              <a:rPr lang="en-GB" altLang="en-US" sz="2400" b="1"/>
              <a:t>3</a:t>
            </a:r>
            <a:r>
              <a:rPr lang="en-GB" altLang="en-US" sz="2400" b="1" baseline="30000"/>
              <a:t>rd</a:t>
            </a:r>
            <a:r>
              <a:rPr lang="en-GB" altLang="en-US" sz="2400" b="1"/>
              <a:t> party funding </a:t>
            </a:r>
            <a:r>
              <a:rPr lang="en-GB" altLang="en-US" sz="2400"/>
              <a:t>if available</a:t>
            </a: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GB" altLang="en-US" sz="2400" b="1" i="1">
                <a:solidFill>
                  <a:srgbClr val="FF0000"/>
                </a:solidFill>
              </a:rPr>
              <a:t>The proposed budget is detailed as follows (next page):</a:t>
            </a:r>
            <a:endParaRPr lang="en-GB" altLang="en-US" sz="2400" b="1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en-GB" altLang="en-US" sz="2400" b="1"/>
          </a:p>
          <a:p>
            <a:pPr eaLnBrk="1" hangingPunct="1">
              <a:lnSpc>
                <a:spcPct val="80000"/>
              </a:lnSpc>
              <a:buClr>
                <a:srgbClr val="FF0000"/>
              </a:buClr>
            </a:pPr>
            <a:endParaRPr lang="en-GB" altLang="en-US" b="1"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Date Placeholder 3">
            <a:extLst>
              <a:ext uri="{FF2B5EF4-FFF2-40B4-BE49-F238E27FC236}">
                <a16:creationId xmlns:a16="http://schemas.microsoft.com/office/drawing/2014/main" id="{0169A77C-E166-97B5-16A0-53C50A108EB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20DB505-165A-40AB-8116-46E6DB4A0489}" type="datetime4">
              <a:rPr lang="en-US" smtClean="0"/>
              <a:pPr>
                <a:defRPr/>
              </a:pPr>
              <a:t>May 7, 2023</a:t>
            </a:fld>
            <a:endParaRPr lang="en-US" dirty="0"/>
          </a:p>
        </p:txBody>
      </p:sp>
      <p:sp>
        <p:nvSpPr>
          <p:cNvPr id="55299" name="Slide Number Placeholder 4">
            <a:extLst>
              <a:ext uri="{FF2B5EF4-FFF2-40B4-BE49-F238E27FC236}">
                <a16:creationId xmlns:a16="http://schemas.microsoft.com/office/drawing/2014/main" id="{07E4A2EC-C345-1DB3-5018-2024CB7D4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E55A8F4-E70F-4FBA-98E9-C30895126F6B}" type="slidenum">
              <a:rPr lang="en-US" altLang="en-US" sz="1200" smtClean="0">
                <a:solidFill>
                  <a:srgbClr val="B5A788"/>
                </a:solidFill>
              </a:rPr>
              <a:pPr/>
              <a:t>22</a:t>
            </a:fld>
            <a:endParaRPr lang="en-US" altLang="en-US" sz="1200">
              <a:solidFill>
                <a:srgbClr val="B5A788"/>
              </a:solidFill>
            </a:endParaRPr>
          </a:p>
        </p:txBody>
      </p:sp>
      <p:sp>
        <p:nvSpPr>
          <p:cNvPr id="55300" name="Slide Number Placeholder 5">
            <a:extLst>
              <a:ext uri="{FF2B5EF4-FFF2-40B4-BE49-F238E27FC236}">
                <a16:creationId xmlns:a16="http://schemas.microsoft.com/office/drawing/2014/main" id="{54143CB2-C83F-356E-B2C1-ED67834FAE84}"/>
              </a:ext>
            </a:extLst>
          </p:cNvPr>
          <p:cNvSpPr txBox="1">
            <a:spLocks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endParaRPr lang="en-US" altLang="en-US" sz="1400">
              <a:solidFill>
                <a:srgbClr val="B2B2B2"/>
              </a:solidFill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C7A34DD4-9A64-8638-C003-A7F9FC5307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57200"/>
            <a:ext cx="8915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r>
              <a:rPr lang="en-GB" sz="3600" b="1" kern="0" dirty="0">
                <a:solidFill>
                  <a:srgbClr val="FF6600"/>
                </a:solidFill>
                <a:latin typeface="+mj-lt"/>
                <a:ea typeface="+mj-ea"/>
                <a:cs typeface="+mj-cs"/>
              </a:rPr>
              <a:t>	</a:t>
            </a:r>
            <a:r>
              <a:rPr lang="en-GB" sz="3600" b="1" u="sng" kern="0" dirty="0">
                <a:solidFill>
                  <a:srgbClr val="FF6600"/>
                </a:solidFill>
                <a:latin typeface="+mj-lt"/>
                <a:ea typeface="+mj-ea"/>
                <a:cs typeface="+mj-cs"/>
              </a:rPr>
              <a:t>BUDGET SNAPSHOT: REVISED</a:t>
            </a:r>
            <a:endParaRPr lang="en-GB" sz="3600" b="1" kern="0" dirty="0">
              <a:solidFill>
                <a:srgbClr val="FF6600"/>
              </a:solidFill>
              <a:latin typeface="+mj-lt"/>
              <a:ea typeface="+mj-ea"/>
              <a:cs typeface="+mj-cs"/>
            </a:endParaRPr>
          </a:p>
          <a:p>
            <a:pPr eaLnBrk="1" hangingPunct="1">
              <a:defRPr/>
            </a:pPr>
            <a:endParaRPr lang="en-US" sz="3600" b="1" u="sng" kern="0" dirty="0">
              <a:solidFill>
                <a:srgbClr val="FF66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5302" name="Rectangle 3">
            <a:extLst>
              <a:ext uri="{FF2B5EF4-FFF2-40B4-BE49-F238E27FC236}">
                <a16:creationId xmlns:a16="http://schemas.microsoft.com/office/drawing/2014/main" id="{DB0056D5-11EF-DD19-B352-1215F88CFB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457200"/>
            <a:ext cx="88392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en-US" altLang="en-US" sz="1900" b="1"/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SzPct val="90000"/>
              <a:buFont typeface="Wingdings" panose="05000000000000000000" pitchFamily="2" charset="2"/>
              <a:buChar char="ü"/>
            </a:pPr>
            <a:endParaRPr lang="en-US" altLang="en-US" sz="1900" b="1"/>
          </a:p>
        </p:txBody>
      </p:sp>
      <p:graphicFrame>
        <p:nvGraphicFramePr>
          <p:cNvPr id="55303" name="Object 1">
            <a:extLst>
              <a:ext uri="{FF2B5EF4-FFF2-40B4-BE49-F238E27FC236}">
                <a16:creationId xmlns:a16="http://schemas.microsoft.com/office/drawing/2014/main" id="{CD9187E0-DD36-F03E-C596-B7321D54949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66800" y="609600"/>
          <a:ext cx="7886700" cy="594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8762896" imgH="4101915" progId="Excel.Sheet.12">
                  <p:embed/>
                </p:oleObj>
              </mc:Choice>
              <mc:Fallback>
                <p:oleObj name="Worksheet" r:id="rId3" imgW="8762896" imgH="4101915" progId="Excel.Shee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609600"/>
                        <a:ext cx="7886700" cy="594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Date Placeholder 3">
            <a:extLst>
              <a:ext uri="{FF2B5EF4-FFF2-40B4-BE49-F238E27FC236}">
                <a16:creationId xmlns:a16="http://schemas.microsoft.com/office/drawing/2014/main" id="{9B489527-AC55-EF61-D7E2-212D47F4292D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20DB505-165A-40AB-8116-46E6DB4A0489}" type="datetime4">
              <a:rPr lang="en-US" smtClean="0"/>
              <a:pPr>
                <a:defRPr/>
              </a:pPr>
              <a:t>May 7, 2023</a:t>
            </a:fld>
            <a:endParaRPr lang="en-US" dirty="0"/>
          </a:p>
        </p:txBody>
      </p:sp>
      <p:sp>
        <p:nvSpPr>
          <p:cNvPr id="57347" name="Slide Number Placeholder 4">
            <a:extLst>
              <a:ext uri="{FF2B5EF4-FFF2-40B4-BE49-F238E27FC236}">
                <a16:creationId xmlns:a16="http://schemas.microsoft.com/office/drawing/2014/main" id="{9FF1A759-5E4A-BE05-E30F-2B9A92E81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8D1A8F2-B3B9-4482-B456-1EF0C603D117}" type="slidenum">
              <a:rPr lang="en-US" altLang="en-US" sz="1200" smtClean="0">
                <a:solidFill>
                  <a:srgbClr val="B5A788"/>
                </a:solidFill>
              </a:rPr>
              <a:pPr/>
              <a:t>23</a:t>
            </a:fld>
            <a:endParaRPr lang="en-US" altLang="en-US" sz="1200">
              <a:solidFill>
                <a:srgbClr val="B5A788"/>
              </a:solidFill>
            </a:endParaRPr>
          </a:p>
        </p:txBody>
      </p:sp>
      <p:sp>
        <p:nvSpPr>
          <p:cNvPr id="57348" name="Slide Number Placeholder 5">
            <a:extLst>
              <a:ext uri="{FF2B5EF4-FFF2-40B4-BE49-F238E27FC236}">
                <a16:creationId xmlns:a16="http://schemas.microsoft.com/office/drawing/2014/main" id="{DA03B959-03DA-BD6D-99C1-C6A182D3DBEB}"/>
              </a:ext>
            </a:extLst>
          </p:cNvPr>
          <p:cNvSpPr txBox="1">
            <a:spLocks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endParaRPr lang="en-US" altLang="en-US" sz="1400">
              <a:solidFill>
                <a:srgbClr val="B2B2B2"/>
              </a:solidFill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77DF422D-0F32-976A-ED51-86B277736D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57200"/>
            <a:ext cx="8915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r>
              <a:rPr lang="en-GB" sz="3600" b="1" kern="0" dirty="0">
                <a:solidFill>
                  <a:srgbClr val="FF6600"/>
                </a:solidFill>
                <a:latin typeface="+mj-lt"/>
                <a:ea typeface="+mj-ea"/>
                <a:cs typeface="+mj-cs"/>
              </a:rPr>
              <a:t>	</a:t>
            </a:r>
            <a:r>
              <a:rPr lang="en-GB" sz="3600" b="1" u="sng" kern="0" dirty="0">
                <a:solidFill>
                  <a:srgbClr val="FF6600"/>
                </a:solidFill>
                <a:latin typeface="+mj-lt"/>
                <a:ea typeface="+mj-ea"/>
                <a:cs typeface="+mj-cs"/>
              </a:rPr>
              <a:t>BUDGET 2022 SNAPSHOT</a:t>
            </a:r>
            <a:endParaRPr lang="en-GB" sz="3600" b="1" kern="0" dirty="0">
              <a:solidFill>
                <a:srgbClr val="FF6600"/>
              </a:solidFill>
              <a:latin typeface="+mj-lt"/>
              <a:ea typeface="+mj-ea"/>
              <a:cs typeface="+mj-cs"/>
            </a:endParaRPr>
          </a:p>
          <a:p>
            <a:pPr eaLnBrk="1" hangingPunct="1">
              <a:defRPr/>
            </a:pPr>
            <a:endParaRPr lang="en-US" sz="3600" b="1" u="sng" kern="0" dirty="0">
              <a:solidFill>
                <a:srgbClr val="FF66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7350" name="Rectangle 3">
            <a:extLst>
              <a:ext uri="{FF2B5EF4-FFF2-40B4-BE49-F238E27FC236}">
                <a16:creationId xmlns:a16="http://schemas.microsoft.com/office/drawing/2014/main" id="{9A366285-8BF0-20B9-E8F2-6D8116B163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457200"/>
            <a:ext cx="88392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en-US" altLang="en-US" sz="1900" b="1"/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SzPct val="90000"/>
              <a:buFont typeface="Wingdings" panose="05000000000000000000" pitchFamily="2" charset="2"/>
              <a:buChar char="ü"/>
            </a:pPr>
            <a:endParaRPr lang="en-US" altLang="en-US" sz="1900" b="1"/>
          </a:p>
        </p:txBody>
      </p:sp>
      <p:graphicFrame>
        <p:nvGraphicFramePr>
          <p:cNvPr id="57351" name="Object 2">
            <a:extLst>
              <a:ext uri="{FF2B5EF4-FFF2-40B4-BE49-F238E27FC236}">
                <a16:creationId xmlns:a16="http://schemas.microsoft.com/office/drawing/2014/main" id="{436B21EF-23E6-161B-F62D-39263EA0863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63625" y="685800"/>
          <a:ext cx="8007350" cy="586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7016620" imgH="4451465" progId="Excel.Sheet.12">
                  <p:embed/>
                </p:oleObj>
              </mc:Choice>
              <mc:Fallback>
                <p:oleObj name="Worksheet" r:id="rId3" imgW="7016620" imgH="4451465" progId="Excel.Shee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3625" y="685800"/>
                        <a:ext cx="8007350" cy="586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Date Placeholder 3">
            <a:extLst>
              <a:ext uri="{FF2B5EF4-FFF2-40B4-BE49-F238E27FC236}">
                <a16:creationId xmlns:a16="http://schemas.microsoft.com/office/drawing/2014/main" id="{B6650B04-6D53-2BF5-413D-6A66918FBD62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20DB505-165A-40AB-8116-46E6DB4A0489}" type="datetime4">
              <a:rPr lang="en-US" smtClean="0"/>
              <a:pPr>
                <a:defRPr/>
              </a:pPr>
              <a:t>May 7, 2023</a:t>
            </a:fld>
            <a:endParaRPr lang="en-US" dirty="0"/>
          </a:p>
        </p:txBody>
      </p:sp>
      <p:sp>
        <p:nvSpPr>
          <p:cNvPr id="59395" name="Slide Number Placeholder 4">
            <a:extLst>
              <a:ext uri="{FF2B5EF4-FFF2-40B4-BE49-F238E27FC236}">
                <a16:creationId xmlns:a16="http://schemas.microsoft.com/office/drawing/2014/main" id="{2B97608F-CFBD-0A96-4DB7-6CAA4C940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0A9EF4E-D2F3-4B99-8343-CB4201B40FAC}" type="slidenum">
              <a:rPr lang="en-US" altLang="en-US" sz="1200" smtClean="0">
                <a:solidFill>
                  <a:srgbClr val="B5A788"/>
                </a:solidFill>
              </a:rPr>
              <a:pPr/>
              <a:t>24</a:t>
            </a:fld>
            <a:endParaRPr lang="en-US" altLang="en-US" sz="1200">
              <a:solidFill>
                <a:srgbClr val="B5A788"/>
              </a:solidFill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3D1976C8-2AD2-6BAE-3769-9B136376C0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00"/>
            <a:ext cx="8915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r>
              <a:rPr lang="en-GB" sz="3000" b="1" kern="0" dirty="0">
                <a:solidFill>
                  <a:srgbClr val="FF6600"/>
                </a:solidFill>
                <a:latin typeface="+mj-lt"/>
                <a:ea typeface="+mj-ea"/>
                <a:cs typeface="+mj-cs"/>
              </a:rPr>
              <a:t>	</a:t>
            </a:r>
            <a:r>
              <a:rPr lang="en-GB" sz="3000" b="1" u="sng" kern="0" dirty="0">
                <a:solidFill>
                  <a:srgbClr val="FF6600"/>
                </a:solidFill>
                <a:latin typeface="+mj-lt"/>
                <a:ea typeface="+mj-ea"/>
                <a:cs typeface="+mj-cs"/>
              </a:rPr>
              <a:t>BUDGET 2022: BY EXPENSE CATEGORY</a:t>
            </a:r>
            <a:endParaRPr lang="en-GB" sz="3000" b="1" kern="0" dirty="0">
              <a:solidFill>
                <a:srgbClr val="FF6600"/>
              </a:solidFill>
              <a:latin typeface="+mj-lt"/>
              <a:ea typeface="+mj-ea"/>
              <a:cs typeface="+mj-cs"/>
            </a:endParaRPr>
          </a:p>
          <a:p>
            <a:pPr eaLnBrk="1" hangingPunct="1">
              <a:defRPr/>
            </a:pPr>
            <a:endParaRPr lang="en-US" sz="3600" b="1" u="sng" kern="0" dirty="0">
              <a:solidFill>
                <a:srgbClr val="FF66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9397" name="Rectangle 3">
            <a:extLst>
              <a:ext uri="{FF2B5EF4-FFF2-40B4-BE49-F238E27FC236}">
                <a16:creationId xmlns:a16="http://schemas.microsoft.com/office/drawing/2014/main" id="{3A04EA80-EBCA-5847-C92D-C623E5B046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457200"/>
            <a:ext cx="88392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en-US" altLang="en-US" sz="1900" b="1"/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en-US" altLang="en-US" sz="2100" b="1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en-US" altLang="en-US" sz="1900" b="1"/>
          </a:p>
        </p:txBody>
      </p:sp>
      <p:graphicFrame>
        <p:nvGraphicFramePr>
          <p:cNvPr id="59398" name="Object 1">
            <a:extLst>
              <a:ext uri="{FF2B5EF4-FFF2-40B4-BE49-F238E27FC236}">
                <a16:creationId xmlns:a16="http://schemas.microsoft.com/office/drawing/2014/main" id="{BD5A4876-7E90-1EC3-1445-6B40D9747B2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66800" y="457200"/>
          <a:ext cx="8004175" cy="607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6159448" imgH="3314700" progId="Excel.Sheet.12">
                  <p:embed/>
                </p:oleObj>
              </mc:Choice>
              <mc:Fallback>
                <p:oleObj name="Worksheet" r:id="rId3" imgW="6159448" imgH="3314700" progId="Excel.Shee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457200"/>
                        <a:ext cx="8004175" cy="6076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Date Placeholder 3">
            <a:extLst>
              <a:ext uri="{FF2B5EF4-FFF2-40B4-BE49-F238E27FC236}">
                <a16:creationId xmlns:a16="http://schemas.microsoft.com/office/drawing/2014/main" id="{3D617292-E84F-AD57-ED34-DEF7548E2408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20DB505-165A-40AB-8116-46E6DB4A0489}" type="datetime4">
              <a:rPr lang="en-US" smtClean="0"/>
              <a:pPr>
                <a:defRPr/>
              </a:pPr>
              <a:t>May 7, 2023</a:t>
            </a:fld>
            <a:endParaRPr lang="en-US" dirty="0"/>
          </a:p>
        </p:txBody>
      </p:sp>
      <p:sp>
        <p:nvSpPr>
          <p:cNvPr id="61443" name="Slide Number Placeholder 4">
            <a:extLst>
              <a:ext uri="{FF2B5EF4-FFF2-40B4-BE49-F238E27FC236}">
                <a16:creationId xmlns:a16="http://schemas.microsoft.com/office/drawing/2014/main" id="{78DD83DA-F0CE-0657-E023-C65AEF815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6AC8046-8B18-4D70-887F-16AF6D985FC1}" type="slidenum">
              <a:rPr lang="en-US" altLang="en-US" sz="1200" smtClean="0">
                <a:solidFill>
                  <a:srgbClr val="B5A788"/>
                </a:solidFill>
              </a:rPr>
              <a:pPr/>
              <a:t>25</a:t>
            </a:fld>
            <a:endParaRPr lang="en-US" altLang="en-US" sz="1200">
              <a:solidFill>
                <a:srgbClr val="B5A788"/>
              </a:solidFill>
            </a:endParaRPr>
          </a:p>
        </p:txBody>
      </p:sp>
      <p:sp>
        <p:nvSpPr>
          <p:cNvPr id="61444" name="Slide Number Placeholder 5">
            <a:extLst>
              <a:ext uri="{FF2B5EF4-FFF2-40B4-BE49-F238E27FC236}">
                <a16:creationId xmlns:a16="http://schemas.microsoft.com/office/drawing/2014/main" id="{81D8CA9A-FA0E-FFB6-596C-BF0400B94F5C}"/>
              </a:ext>
            </a:extLst>
          </p:cNvPr>
          <p:cNvSpPr txBox="1">
            <a:spLocks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endParaRPr lang="en-US" altLang="en-US" sz="1400">
              <a:solidFill>
                <a:srgbClr val="B2B2B2"/>
              </a:solidFill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2DE03613-71F3-4DD6-629A-6D8DE90E4D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00"/>
            <a:ext cx="8915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r>
              <a:rPr lang="en-GB" sz="3000" b="1" kern="0" dirty="0">
                <a:solidFill>
                  <a:srgbClr val="FF6600"/>
                </a:solidFill>
              </a:rPr>
              <a:t>	</a:t>
            </a:r>
            <a:r>
              <a:rPr lang="en-GB" sz="3000" b="1" u="sng" kern="0" dirty="0">
                <a:solidFill>
                  <a:srgbClr val="FF6600"/>
                </a:solidFill>
              </a:rPr>
              <a:t>BUDGET: BY EXPENSE CATEGORY</a:t>
            </a:r>
            <a:endParaRPr lang="en-GB" sz="3000" b="1" kern="0" dirty="0">
              <a:solidFill>
                <a:srgbClr val="FF6600"/>
              </a:solidFill>
            </a:endParaRPr>
          </a:p>
          <a:p>
            <a:pPr eaLnBrk="1" hangingPunct="1">
              <a:defRPr/>
            </a:pPr>
            <a:endParaRPr lang="en-US" sz="3600" b="1" u="sng" kern="0" dirty="0">
              <a:solidFill>
                <a:srgbClr val="FF66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1446" name="Rectangle 3">
            <a:extLst>
              <a:ext uri="{FF2B5EF4-FFF2-40B4-BE49-F238E27FC236}">
                <a16:creationId xmlns:a16="http://schemas.microsoft.com/office/drawing/2014/main" id="{F40D15E5-045F-782C-1C0E-F8D049F599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457200"/>
            <a:ext cx="88392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en-US" altLang="en-US" sz="1900" b="1"/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SzPct val="90000"/>
              <a:buFont typeface="Wingdings" panose="05000000000000000000" pitchFamily="2" charset="2"/>
              <a:buChar char="ü"/>
            </a:pPr>
            <a:endParaRPr lang="en-US" altLang="en-US" sz="1900" b="1"/>
          </a:p>
        </p:txBody>
      </p:sp>
      <p:graphicFrame>
        <p:nvGraphicFramePr>
          <p:cNvPr id="61447" name="Object 1">
            <a:extLst>
              <a:ext uri="{FF2B5EF4-FFF2-40B4-BE49-F238E27FC236}">
                <a16:creationId xmlns:a16="http://schemas.microsoft.com/office/drawing/2014/main" id="{98724C88-1128-EB72-BE8A-D6BC5F3843A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66800" y="457200"/>
          <a:ext cx="8004175" cy="609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6159448" imgH="3841727" progId="Excel.Sheet.12">
                  <p:embed/>
                </p:oleObj>
              </mc:Choice>
              <mc:Fallback>
                <p:oleObj name="Worksheet" r:id="rId3" imgW="6159448" imgH="3841727" progId="Excel.Shee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457200"/>
                        <a:ext cx="8004175" cy="609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Date Placeholder 3">
            <a:extLst>
              <a:ext uri="{FF2B5EF4-FFF2-40B4-BE49-F238E27FC236}">
                <a16:creationId xmlns:a16="http://schemas.microsoft.com/office/drawing/2014/main" id="{4FFE615A-22D6-7899-5D50-FBCC96F7F67E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20DB505-165A-40AB-8116-46E6DB4A0489}" type="datetime4">
              <a:rPr lang="en-US" smtClean="0"/>
              <a:pPr>
                <a:defRPr/>
              </a:pPr>
              <a:t>May 7, 2023</a:t>
            </a:fld>
            <a:endParaRPr lang="en-US" dirty="0"/>
          </a:p>
        </p:txBody>
      </p:sp>
      <p:sp>
        <p:nvSpPr>
          <p:cNvPr id="63491" name="Slide Number Placeholder 4">
            <a:extLst>
              <a:ext uri="{FF2B5EF4-FFF2-40B4-BE49-F238E27FC236}">
                <a16:creationId xmlns:a16="http://schemas.microsoft.com/office/drawing/2014/main" id="{ED888C58-AD71-CE99-C8DC-255D5A2BD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B6025E5-976C-440A-95B0-EB1819DF4652}" type="slidenum">
              <a:rPr lang="en-US" altLang="en-US" sz="1200" smtClean="0">
                <a:solidFill>
                  <a:srgbClr val="B5A788"/>
                </a:solidFill>
              </a:rPr>
              <a:pPr/>
              <a:t>26</a:t>
            </a:fld>
            <a:endParaRPr lang="en-US" altLang="en-US" sz="1200">
              <a:solidFill>
                <a:srgbClr val="B5A788"/>
              </a:solidFill>
            </a:endParaRPr>
          </a:p>
        </p:txBody>
      </p:sp>
      <p:sp>
        <p:nvSpPr>
          <p:cNvPr id="63492" name="Slide Number Placeholder 5">
            <a:extLst>
              <a:ext uri="{FF2B5EF4-FFF2-40B4-BE49-F238E27FC236}">
                <a16:creationId xmlns:a16="http://schemas.microsoft.com/office/drawing/2014/main" id="{85C4B98C-25EC-D18F-6A82-3F08D0020021}"/>
              </a:ext>
            </a:extLst>
          </p:cNvPr>
          <p:cNvSpPr txBox="1">
            <a:spLocks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endParaRPr lang="en-US" altLang="en-US" sz="1400">
              <a:solidFill>
                <a:srgbClr val="B2B2B2"/>
              </a:solidFill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B61DB682-F010-F083-F07A-EB8E0A1B35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00" y="371475"/>
            <a:ext cx="89154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r>
              <a:rPr lang="en-GB" sz="3600" b="1" kern="0" dirty="0">
                <a:solidFill>
                  <a:srgbClr val="FF6600"/>
                </a:solidFill>
                <a:latin typeface="+mj-lt"/>
                <a:ea typeface="+mj-ea"/>
                <a:cs typeface="+mj-cs"/>
              </a:rPr>
              <a:t>	</a:t>
            </a:r>
            <a:endParaRPr lang="en-US" sz="3600" b="1" u="sng" kern="0" dirty="0">
              <a:solidFill>
                <a:srgbClr val="FF66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3494" name="Rectangle 3">
            <a:extLst>
              <a:ext uri="{FF2B5EF4-FFF2-40B4-BE49-F238E27FC236}">
                <a16:creationId xmlns:a16="http://schemas.microsoft.com/office/drawing/2014/main" id="{36D93468-C9D0-9F83-57B7-5CA3D540EF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457200"/>
            <a:ext cx="88392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en-US" altLang="en-US" sz="1900" b="1"/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SzPct val="90000"/>
              <a:buFont typeface="Wingdings" panose="05000000000000000000" pitchFamily="2" charset="2"/>
              <a:buChar char="ü"/>
            </a:pPr>
            <a:endParaRPr lang="en-US" altLang="en-US" sz="1900" b="1"/>
          </a:p>
        </p:txBody>
      </p:sp>
      <p:graphicFrame>
        <p:nvGraphicFramePr>
          <p:cNvPr id="63495" name="Object 1">
            <a:extLst>
              <a:ext uri="{FF2B5EF4-FFF2-40B4-BE49-F238E27FC236}">
                <a16:creationId xmlns:a16="http://schemas.microsoft.com/office/drawing/2014/main" id="{A14F41F1-ACE1-A4A2-5D5E-FB2047B317A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09650" y="0"/>
          <a:ext cx="8134350" cy="655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7124856" imgH="5384985" progId="Excel.Sheet.12">
                  <p:embed/>
                </p:oleObj>
              </mc:Choice>
              <mc:Fallback>
                <p:oleObj name="Worksheet" r:id="rId3" imgW="7124856" imgH="5384985" progId="Excel.Shee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9650" y="0"/>
                        <a:ext cx="8134350" cy="655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Date Placeholder 3">
            <a:extLst>
              <a:ext uri="{FF2B5EF4-FFF2-40B4-BE49-F238E27FC236}">
                <a16:creationId xmlns:a16="http://schemas.microsoft.com/office/drawing/2014/main" id="{A71F969E-7C53-F95E-8B56-10620B28F07D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20DB505-165A-40AB-8116-46E6DB4A0489}" type="datetime4">
              <a:rPr lang="en-US" smtClean="0"/>
              <a:pPr>
                <a:defRPr/>
              </a:pPr>
              <a:t>May 7, 2023</a:t>
            </a:fld>
            <a:endParaRPr lang="en-US" dirty="0"/>
          </a:p>
        </p:txBody>
      </p:sp>
      <p:sp>
        <p:nvSpPr>
          <p:cNvPr id="65539" name="Slide Number Placeholder 4">
            <a:extLst>
              <a:ext uri="{FF2B5EF4-FFF2-40B4-BE49-F238E27FC236}">
                <a16:creationId xmlns:a16="http://schemas.microsoft.com/office/drawing/2014/main" id="{2B77F06F-1002-6722-C769-75E8AE776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65816B6-B732-4503-8D06-796FD29F5BBA}" type="slidenum">
              <a:rPr lang="en-US" altLang="en-US" sz="1200" smtClean="0">
                <a:solidFill>
                  <a:srgbClr val="B5A788"/>
                </a:solidFill>
              </a:rPr>
              <a:pPr/>
              <a:t>27</a:t>
            </a:fld>
            <a:endParaRPr lang="en-US" altLang="en-US" sz="1200">
              <a:solidFill>
                <a:srgbClr val="B5A788"/>
              </a:solidFill>
            </a:endParaRPr>
          </a:p>
        </p:txBody>
      </p:sp>
      <p:sp>
        <p:nvSpPr>
          <p:cNvPr id="65540" name="Slide Number Placeholder 5">
            <a:extLst>
              <a:ext uri="{FF2B5EF4-FFF2-40B4-BE49-F238E27FC236}">
                <a16:creationId xmlns:a16="http://schemas.microsoft.com/office/drawing/2014/main" id="{B1599317-A3A2-7A9D-387D-64D588CB08D0}"/>
              </a:ext>
            </a:extLst>
          </p:cNvPr>
          <p:cNvSpPr txBox="1">
            <a:spLocks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endParaRPr lang="en-US" altLang="en-US" sz="1400">
              <a:solidFill>
                <a:srgbClr val="B2B2B2"/>
              </a:solidFill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941DA6FF-18E5-2C69-32C6-092C4D780D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00"/>
            <a:ext cx="8915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r>
              <a:rPr lang="en-GB" sz="3000" b="1" kern="0" dirty="0">
                <a:solidFill>
                  <a:srgbClr val="FF6600"/>
                </a:solidFill>
              </a:rPr>
              <a:t>	</a:t>
            </a:r>
            <a:r>
              <a:rPr lang="en-GB" sz="3000" b="1" u="sng" kern="0" dirty="0">
                <a:solidFill>
                  <a:srgbClr val="FF6600"/>
                </a:solidFill>
              </a:rPr>
              <a:t>BUDGET COMPARISON: </a:t>
            </a:r>
            <a:r>
              <a:rPr lang="en-GB" b="1" u="sng" kern="0" dirty="0">
                <a:solidFill>
                  <a:srgbClr val="FF6600"/>
                </a:solidFill>
              </a:rPr>
              <a:t>BY EXPENSE CATEGORY</a:t>
            </a:r>
            <a:endParaRPr lang="en-GB" b="1" kern="0" dirty="0">
              <a:solidFill>
                <a:srgbClr val="FF6600"/>
              </a:solidFill>
            </a:endParaRPr>
          </a:p>
          <a:p>
            <a:pPr eaLnBrk="1" hangingPunct="1">
              <a:defRPr/>
            </a:pPr>
            <a:endParaRPr lang="en-US" sz="3600" b="1" u="sng" kern="0" dirty="0">
              <a:solidFill>
                <a:srgbClr val="FF66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5542" name="Rectangle 3">
            <a:extLst>
              <a:ext uri="{FF2B5EF4-FFF2-40B4-BE49-F238E27FC236}">
                <a16:creationId xmlns:a16="http://schemas.microsoft.com/office/drawing/2014/main" id="{CFAFCAAC-8B4B-7E56-226F-A055DBE8EA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457200"/>
            <a:ext cx="88392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en-US" altLang="en-US" sz="1900" b="1"/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SzPct val="90000"/>
              <a:buFont typeface="Wingdings" panose="05000000000000000000" pitchFamily="2" charset="2"/>
              <a:buChar char="ü"/>
            </a:pPr>
            <a:endParaRPr lang="en-US" altLang="en-US" sz="1900" b="1"/>
          </a:p>
        </p:txBody>
      </p:sp>
      <p:graphicFrame>
        <p:nvGraphicFramePr>
          <p:cNvPr id="65543" name="Object 1">
            <a:extLst>
              <a:ext uri="{FF2B5EF4-FFF2-40B4-BE49-F238E27FC236}">
                <a16:creationId xmlns:a16="http://schemas.microsoft.com/office/drawing/2014/main" id="{23C1B1A5-C73B-BB69-0B51-92296E74BAD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90600" y="457200"/>
          <a:ext cx="8080375" cy="609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6445172" imgH="3886200" progId="Excel.Sheet.12">
                  <p:embed/>
                </p:oleObj>
              </mc:Choice>
              <mc:Fallback>
                <p:oleObj name="Worksheet" r:id="rId3" imgW="6445172" imgH="3886200" progId="Excel.Shee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457200"/>
                        <a:ext cx="8080375" cy="609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Date Placeholder 3">
            <a:extLst>
              <a:ext uri="{FF2B5EF4-FFF2-40B4-BE49-F238E27FC236}">
                <a16:creationId xmlns:a16="http://schemas.microsoft.com/office/drawing/2014/main" id="{360D251C-D177-7034-5C58-961198E135E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20DB505-165A-40AB-8116-46E6DB4A0489}" type="datetime4">
              <a:rPr lang="en-US" smtClean="0"/>
              <a:pPr>
                <a:defRPr/>
              </a:pPr>
              <a:t>May 7, 2023</a:t>
            </a:fld>
            <a:endParaRPr lang="en-US" dirty="0"/>
          </a:p>
        </p:txBody>
      </p:sp>
      <p:sp>
        <p:nvSpPr>
          <p:cNvPr id="67587" name="Slide Number Placeholder 4">
            <a:extLst>
              <a:ext uri="{FF2B5EF4-FFF2-40B4-BE49-F238E27FC236}">
                <a16:creationId xmlns:a16="http://schemas.microsoft.com/office/drawing/2014/main" id="{91F71C6A-E7BE-4056-23A4-98BF6047F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DC7C27B-4293-4352-8CA5-F37D7D296B54}" type="slidenum">
              <a:rPr lang="en-US" altLang="en-US" sz="1200" smtClean="0">
                <a:solidFill>
                  <a:srgbClr val="B5A788"/>
                </a:solidFill>
              </a:rPr>
              <a:pPr/>
              <a:t>28</a:t>
            </a:fld>
            <a:endParaRPr lang="en-US" altLang="en-US" sz="1200">
              <a:solidFill>
                <a:srgbClr val="B5A788"/>
              </a:solidFill>
            </a:endParaRPr>
          </a:p>
        </p:txBody>
      </p:sp>
      <p:sp>
        <p:nvSpPr>
          <p:cNvPr id="67588" name="Slide Number Placeholder 5">
            <a:extLst>
              <a:ext uri="{FF2B5EF4-FFF2-40B4-BE49-F238E27FC236}">
                <a16:creationId xmlns:a16="http://schemas.microsoft.com/office/drawing/2014/main" id="{A35948D6-9396-D61B-2C9A-0DB0779EB751}"/>
              </a:ext>
            </a:extLst>
          </p:cNvPr>
          <p:cNvSpPr txBox="1">
            <a:spLocks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endParaRPr lang="en-US" altLang="en-US" sz="1400">
              <a:solidFill>
                <a:srgbClr val="B2B2B2"/>
              </a:solidFill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1DA75944-A46B-A0E2-EA67-9403A8AE50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00"/>
            <a:ext cx="8915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r>
              <a:rPr lang="en-GB" sz="3000" b="1" kern="0" dirty="0">
                <a:solidFill>
                  <a:srgbClr val="FF6600"/>
                </a:solidFill>
              </a:rPr>
              <a:t>	</a:t>
            </a:r>
            <a:r>
              <a:rPr lang="en-GB" sz="3000" b="1" u="sng" kern="0" dirty="0">
                <a:solidFill>
                  <a:srgbClr val="FF6600"/>
                </a:solidFill>
              </a:rPr>
              <a:t>BUDGET COMPARISON: </a:t>
            </a:r>
            <a:r>
              <a:rPr lang="en-GB" b="1" u="sng" kern="0" dirty="0">
                <a:solidFill>
                  <a:srgbClr val="FF6600"/>
                </a:solidFill>
              </a:rPr>
              <a:t>BY EXPENSE CATEGORY</a:t>
            </a:r>
            <a:endParaRPr lang="en-GB" b="1" kern="0" dirty="0">
              <a:solidFill>
                <a:srgbClr val="FF6600"/>
              </a:solidFill>
            </a:endParaRPr>
          </a:p>
          <a:p>
            <a:pPr eaLnBrk="1" hangingPunct="1">
              <a:defRPr/>
            </a:pPr>
            <a:endParaRPr lang="en-US" sz="3600" b="1" u="sng" kern="0" dirty="0">
              <a:solidFill>
                <a:srgbClr val="FF66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7590" name="Rectangle 3">
            <a:extLst>
              <a:ext uri="{FF2B5EF4-FFF2-40B4-BE49-F238E27FC236}">
                <a16:creationId xmlns:a16="http://schemas.microsoft.com/office/drawing/2014/main" id="{1A606683-D5E0-3AA7-0969-349A7700F6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457200"/>
            <a:ext cx="88392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en-US" altLang="en-US" sz="1900" b="1"/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SzPct val="90000"/>
              <a:buFont typeface="Wingdings" panose="05000000000000000000" pitchFamily="2" charset="2"/>
              <a:buChar char="ü"/>
            </a:pPr>
            <a:endParaRPr lang="en-US" altLang="en-US" sz="1900" b="1"/>
          </a:p>
        </p:txBody>
      </p:sp>
      <p:graphicFrame>
        <p:nvGraphicFramePr>
          <p:cNvPr id="67591" name="Object 2">
            <a:extLst>
              <a:ext uri="{FF2B5EF4-FFF2-40B4-BE49-F238E27FC236}">
                <a16:creationId xmlns:a16="http://schemas.microsoft.com/office/drawing/2014/main" id="{50F4837C-1413-5CC7-2B42-7D051799992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66800" y="457200"/>
          <a:ext cx="8004175" cy="609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6477104" imgH="3778135" progId="Excel.Sheet.12">
                  <p:embed/>
                </p:oleObj>
              </mc:Choice>
              <mc:Fallback>
                <p:oleObj name="Worksheet" r:id="rId3" imgW="6477104" imgH="3778135" progId="Excel.Shee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457200"/>
                        <a:ext cx="8004175" cy="609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Date Placeholder 3">
            <a:extLst>
              <a:ext uri="{FF2B5EF4-FFF2-40B4-BE49-F238E27FC236}">
                <a16:creationId xmlns:a16="http://schemas.microsoft.com/office/drawing/2014/main" id="{E882491F-0F6C-56D8-8F51-87A7B60993BD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20DB505-165A-40AB-8116-46E6DB4A0489}" type="datetime4">
              <a:rPr lang="en-US" smtClean="0"/>
              <a:pPr>
                <a:defRPr/>
              </a:pPr>
              <a:t>May 7, 2023</a:t>
            </a:fld>
            <a:endParaRPr lang="en-US" dirty="0"/>
          </a:p>
        </p:txBody>
      </p:sp>
      <p:sp>
        <p:nvSpPr>
          <p:cNvPr id="69635" name="Slide Number Placeholder 4">
            <a:extLst>
              <a:ext uri="{FF2B5EF4-FFF2-40B4-BE49-F238E27FC236}">
                <a16:creationId xmlns:a16="http://schemas.microsoft.com/office/drawing/2014/main" id="{0DB997FB-937E-EBD1-404D-D36B0FEE6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199B6E9-D590-4AA9-8BE5-E72F9B57D714}" type="slidenum">
              <a:rPr lang="en-US" altLang="en-US" sz="1200" smtClean="0">
                <a:solidFill>
                  <a:srgbClr val="B5A788"/>
                </a:solidFill>
              </a:rPr>
              <a:pPr/>
              <a:t>29</a:t>
            </a:fld>
            <a:endParaRPr lang="en-US" altLang="en-US" sz="1200">
              <a:solidFill>
                <a:srgbClr val="B5A788"/>
              </a:solidFill>
            </a:endParaRPr>
          </a:p>
        </p:txBody>
      </p:sp>
      <p:sp>
        <p:nvSpPr>
          <p:cNvPr id="69636" name="Slide Number Placeholder 5">
            <a:extLst>
              <a:ext uri="{FF2B5EF4-FFF2-40B4-BE49-F238E27FC236}">
                <a16:creationId xmlns:a16="http://schemas.microsoft.com/office/drawing/2014/main" id="{20EC618B-4172-9F9B-5C1B-08E2914B2F67}"/>
              </a:ext>
            </a:extLst>
          </p:cNvPr>
          <p:cNvSpPr txBox="1">
            <a:spLocks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endParaRPr lang="en-US" altLang="en-US" sz="1400">
              <a:solidFill>
                <a:srgbClr val="B2B2B2"/>
              </a:solidFill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6B025333-5581-8BEB-EA5F-983FD11C4D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00"/>
            <a:ext cx="8915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r>
              <a:rPr lang="en-GB" sz="3600" b="1" kern="0" dirty="0">
                <a:solidFill>
                  <a:srgbClr val="FF6600"/>
                </a:solidFill>
                <a:latin typeface="+mj-lt"/>
                <a:ea typeface="+mj-ea"/>
                <a:cs typeface="+mj-cs"/>
              </a:rPr>
              <a:t>	</a:t>
            </a:r>
            <a:r>
              <a:rPr lang="en-GB" sz="3000" b="1" u="sng" kern="0" dirty="0">
                <a:solidFill>
                  <a:srgbClr val="FF6600"/>
                </a:solidFill>
              </a:rPr>
              <a:t>DETAILED BUDGET: BY EXPENSE LINE</a:t>
            </a:r>
            <a:endParaRPr lang="en-GB" sz="3000" b="1" kern="0" dirty="0">
              <a:solidFill>
                <a:srgbClr val="FF6600"/>
              </a:solidFill>
            </a:endParaRPr>
          </a:p>
          <a:p>
            <a:pPr eaLnBrk="1" hangingPunct="1">
              <a:defRPr/>
            </a:pPr>
            <a:endParaRPr lang="en-US" sz="3600" b="1" u="sng" kern="0" dirty="0">
              <a:solidFill>
                <a:srgbClr val="FF66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9638" name="Rectangle 3">
            <a:extLst>
              <a:ext uri="{FF2B5EF4-FFF2-40B4-BE49-F238E27FC236}">
                <a16:creationId xmlns:a16="http://schemas.microsoft.com/office/drawing/2014/main" id="{0EAE7C4C-9436-B398-BE9C-7678882AC5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457200"/>
            <a:ext cx="88392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en-US" altLang="en-US" sz="1900" b="1"/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en-US" altLang="en-US" sz="1900" b="1"/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SzPct val="90000"/>
              <a:buFont typeface="Wingdings" panose="05000000000000000000" pitchFamily="2" charset="2"/>
              <a:buChar char="ü"/>
            </a:pPr>
            <a:endParaRPr lang="en-US" altLang="en-US" sz="1900" b="1"/>
          </a:p>
        </p:txBody>
      </p:sp>
      <p:graphicFrame>
        <p:nvGraphicFramePr>
          <p:cNvPr id="69639" name="Object 1">
            <a:extLst>
              <a:ext uri="{FF2B5EF4-FFF2-40B4-BE49-F238E27FC236}">
                <a16:creationId xmlns:a16="http://schemas.microsoft.com/office/drawing/2014/main" id="{5ACCBA5C-68AF-1777-64E6-1F7355D5840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41400" y="460375"/>
          <a:ext cx="8032750" cy="609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6921656" imgH="4203746" progId="Excel.Sheet.12">
                  <p:embed/>
                </p:oleObj>
              </mc:Choice>
              <mc:Fallback>
                <p:oleObj name="Worksheet" r:id="rId3" imgW="6921656" imgH="4203746" progId="Excel.Shee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1400" y="460375"/>
                        <a:ext cx="8032750" cy="609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10">
            <a:extLst>
              <a:ext uri="{FF2B5EF4-FFF2-40B4-BE49-F238E27FC236}">
                <a16:creationId xmlns:a16="http://schemas.microsoft.com/office/drawing/2014/main" id="{440A3096-B905-EFA8-BA2F-88EB1B59CBE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152400"/>
            <a:ext cx="9144000" cy="50292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5000" b="1" dirty="0">
                <a:solidFill>
                  <a:schemeClr val="tx2">
                    <a:satMod val="130000"/>
                  </a:schemeClr>
                </a:solidFill>
              </a:rPr>
              <a:t>PART 1</a:t>
            </a:r>
            <a:br>
              <a:rPr lang="en-US" sz="4000" dirty="0">
                <a:solidFill>
                  <a:schemeClr val="tx2">
                    <a:satMod val="130000"/>
                  </a:schemeClr>
                </a:solidFill>
              </a:rPr>
            </a:br>
            <a:br>
              <a:rPr lang="en-US" sz="4000" dirty="0">
                <a:solidFill>
                  <a:schemeClr val="tx2">
                    <a:satMod val="130000"/>
                  </a:schemeClr>
                </a:solidFill>
              </a:rPr>
            </a:br>
            <a:br>
              <a:rPr lang="en-US" sz="4000" dirty="0">
                <a:solidFill>
                  <a:schemeClr val="tx2">
                    <a:satMod val="130000"/>
                  </a:schemeClr>
                </a:solidFill>
              </a:rPr>
            </a:br>
            <a:r>
              <a:rPr lang="en-US" sz="3900" b="1" dirty="0">
                <a:solidFill>
                  <a:srgbClr val="FF6600"/>
                </a:solidFill>
              </a:rPr>
              <a:t>FINANCIAL STATEMENTS</a:t>
            </a:r>
            <a:br>
              <a:rPr lang="en-US" sz="3900" b="1" dirty="0">
                <a:solidFill>
                  <a:srgbClr val="FF6600"/>
                </a:solidFill>
              </a:rPr>
            </a:br>
            <a:br>
              <a:rPr lang="en-US" sz="3900" b="1" dirty="0">
                <a:solidFill>
                  <a:srgbClr val="FF6600"/>
                </a:solidFill>
              </a:rPr>
            </a:br>
            <a:r>
              <a:rPr lang="en-US" sz="3900" b="1" dirty="0">
                <a:solidFill>
                  <a:srgbClr val="FF6600"/>
                </a:solidFill>
              </a:rPr>
              <a:t>2021</a:t>
            </a:r>
            <a:br>
              <a:rPr lang="en-US" sz="3200" b="1" dirty="0">
                <a:solidFill>
                  <a:srgbClr val="FF6600"/>
                </a:solidFill>
              </a:rPr>
            </a:br>
            <a:endParaRPr lang="en-US" sz="3200" b="1" dirty="0">
              <a:solidFill>
                <a:srgbClr val="0000FF"/>
              </a:solidFill>
            </a:endParaRPr>
          </a:p>
        </p:txBody>
      </p:sp>
      <p:sp>
        <p:nvSpPr>
          <p:cNvPr id="4098" name="Rectangle 4">
            <a:extLst>
              <a:ext uri="{FF2B5EF4-FFF2-40B4-BE49-F238E27FC236}">
                <a16:creationId xmlns:a16="http://schemas.microsoft.com/office/drawing/2014/main" id="{3B4ECAB2-C99C-8321-B77B-11C031AB38DA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D1B7A4A-8A90-492D-A7AE-3CA02B2EFCEA}" type="datetime4">
              <a:rPr lang="en-US"/>
              <a:pPr>
                <a:defRPr/>
              </a:pPr>
              <a:t>May 7, 2023</a:t>
            </a:fld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Date Placeholder 3">
            <a:extLst>
              <a:ext uri="{FF2B5EF4-FFF2-40B4-BE49-F238E27FC236}">
                <a16:creationId xmlns:a16="http://schemas.microsoft.com/office/drawing/2014/main" id="{13EADBD7-8EA8-83BA-C982-212AAADC9D12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20DB505-165A-40AB-8116-46E6DB4A0489}" type="datetime4">
              <a:rPr lang="en-US" smtClean="0"/>
              <a:pPr>
                <a:defRPr/>
              </a:pPr>
              <a:t>May 7, 2023</a:t>
            </a:fld>
            <a:endParaRPr lang="en-US" dirty="0"/>
          </a:p>
        </p:txBody>
      </p:sp>
      <p:sp>
        <p:nvSpPr>
          <p:cNvPr id="71683" name="Slide Number Placeholder 4">
            <a:extLst>
              <a:ext uri="{FF2B5EF4-FFF2-40B4-BE49-F238E27FC236}">
                <a16:creationId xmlns:a16="http://schemas.microsoft.com/office/drawing/2014/main" id="{0E0D2C22-FEA9-8E37-6B1A-C4230E5A1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336F2AE-EC45-4E5A-B656-E67FADDDDC0B}" type="slidenum">
              <a:rPr lang="en-US" altLang="en-US" sz="1200" smtClean="0">
                <a:solidFill>
                  <a:srgbClr val="B5A788"/>
                </a:solidFill>
              </a:rPr>
              <a:pPr/>
              <a:t>30</a:t>
            </a:fld>
            <a:endParaRPr lang="en-US" altLang="en-US" sz="1200">
              <a:solidFill>
                <a:srgbClr val="B5A788"/>
              </a:solidFill>
            </a:endParaRPr>
          </a:p>
        </p:txBody>
      </p:sp>
      <p:sp>
        <p:nvSpPr>
          <p:cNvPr id="71684" name="Slide Number Placeholder 5">
            <a:extLst>
              <a:ext uri="{FF2B5EF4-FFF2-40B4-BE49-F238E27FC236}">
                <a16:creationId xmlns:a16="http://schemas.microsoft.com/office/drawing/2014/main" id="{DC41FD82-5EA8-BDA8-81DE-AF136C7E59E5}"/>
              </a:ext>
            </a:extLst>
          </p:cNvPr>
          <p:cNvSpPr txBox="1">
            <a:spLocks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endParaRPr lang="en-US" altLang="en-US" sz="1400">
              <a:solidFill>
                <a:srgbClr val="B2B2B2"/>
              </a:solidFill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7B94065A-9C1D-C6A8-A469-C48195B768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00"/>
            <a:ext cx="8915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r>
              <a:rPr lang="en-GB" sz="3600" b="1" kern="0" dirty="0">
                <a:solidFill>
                  <a:srgbClr val="FF6600"/>
                </a:solidFill>
                <a:latin typeface="+mj-lt"/>
                <a:ea typeface="+mj-ea"/>
                <a:cs typeface="+mj-cs"/>
              </a:rPr>
              <a:t>	</a:t>
            </a:r>
            <a:r>
              <a:rPr lang="en-GB" sz="3000" b="1" u="sng" kern="0" dirty="0">
                <a:solidFill>
                  <a:srgbClr val="FF6600"/>
                </a:solidFill>
              </a:rPr>
              <a:t>DETAILED BUDGET: BY EXPENSE LINE </a:t>
            </a:r>
            <a:endParaRPr lang="en-GB" sz="3000" b="1" kern="0" dirty="0">
              <a:solidFill>
                <a:srgbClr val="FF6600"/>
              </a:solidFill>
            </a:endParaRPr>
          </a:p>
          <a:p>
            <a:pPr eaLnBrk="1" hangingPunct="1">
              <a:defRPr/>
            </a:pPr>
            <a:endParaRPr lang="en-US" sz="3600" b="1" u="sng" kern="0" dirty="0">
              <a:solidFill>
                <a:srgbClr val="FF66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1686" name="Rectangle 3">
            <a:extLst>
              <a:ext uri="{FF2B5EF4-FFF2-40B4-BE49-F238E27FC236}">
                <a16:creationId xmlns:a16="http://schemas.microsoft.com/office/drawing/2014/main" id="{9224BFFF-534F-C7A8-D029-B127AE152F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457200"/>
            <a:ext cx="88392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en-US" altLang="en-US" sz="1900" b="1"/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en-US" altLang="en-US" sz="1900" b="1"/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SzPct val="90000"/>
              <a:buFont typeface="Wingdings" panose="05000000000000000000" pitchFamily="2" charset="2"/>
              <a:buChar char="ü"/>
            </a:pPr>
            <a:endParaRPr lang="en-US" altLang="en-US" sz="1900" b="1"/>
          </a:p>
        </p:txBody>
      </p:sp>
      <p:graphicFrame>
        <p:nvGraphicFramePr>
          <p:cNvPr id="71687" name="Object 1">
            <a:extLst>
              <a:ext uri="{FF2B5EF4-FFF2-40B4-BE49-F238E27FC236}">
                <a16:creationId xmlns:a16="http://schemas.microsoft.com/office/drawing/2014/main" id="{17E31C4E-8767-4F71-572F-5914146EA38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30288" y="431800"/>
          <a:ext cx="8080375" cy="609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6921656" imgH="3816373" progId="Excel.Sheet.12">
                  <p:embed/>
                </p:oleObj>
              </mc:Choice>
              <mc:Fallback>
                <p:oleObj name="Worksheet" r:id="rId3" imgW="6921656" imgH="3816373" progId="Excel.Shee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0288" y="431800"/>
                        <a:ext cx="8080375" cy="609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Date Placeholder 3">
            <a:extLst>
              <a:ext uri="{FF2B5EF4-FFF2-40B4-BE49-F238E27FC236}">
                <a16:creationId xmlns:a16="http://schemas.microsoft.com/office/drawing/2014/main" id="{23B66372-A190-281F-F299-A13D8B943E7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20DB505-165A-40AB-8116-46E6DB4A0489}" type="datetime4">
              <a:rPr lang="en-US" smtClean="0"/>
              <a:pPr>
                <a:defRPr/>
              </a:pPr>
              <a:t>May 7, 2023</a:t>
            </a:fld>
            <a:endParaRPr lang="en-US" dirty="0"/>
          </a:p>
        </p:txBody>
      </p:sp>
      <p:sp>
        <p:nvSpPr>
          <p:cNvPr id="73731" name="Slide Number Placeholder 4">
            <a:extLst>
              <a:ext uri="{FF2B5EF4-FFF2-40B4-BE49-F238E27FC236}">
                <a16:creationId xmlns:a16="http://schemas.microsoft.com/office/drawing/2014/main" id="{1592628E-FDDD-5262-CFCD-A4E239834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8936D76-DBCE-4A50-9667-ADC23F0FF91C}" type="slidenum">
              <a:rPr lang="en-US" altLang="en-US" sz="1200" smtClean="0">
                <a:solidFill>
                  <a:srgbClr val="B5A788"/>
                </a:solidFill>
              </a:rPr>
              <a:pPr/>
              <a:t>31</a:t>
            </a:fld>
            <a:endParaRPr lang="en-US" altLang="en-US" sz="1200">
              <a:solidFill>
                <a:srgbClr val="B5A788"/>
              </a:solidFill>
            </a:endParaRPr>
          </a:p>
        </p:txBody>
      </p:sp>
      <p:sp>
        <p:nvSpPr>
          <p:cNvPr id="73732" name="Slide Number Placeholder 5">
            <a:extLst>
              <a:ext uri="{FF2B5EF4-FFF2-40B4-BE49-F238E27FC236}">
                <a16:creationId xmlns:a16="http://schemas.microsoft.com/office/drawing/2014/main" id="{2EDFD139-13D0-4ABD-A537-9699A16F0821}"/>
              </a:ext>
            </a:extLst>
          </p:cNvPr>
          <p:cNvSpPr txBox="1">
            <a:spLocks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endParaRPr lang="en-US" altLang="en-US" sz="1400">
              <a:solidFill>
                <a:srgbClr val="B2B2B2"/>
              </a:solidFill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403E868F-1480-2D61-5E18-92038C09C5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00"/>
            <a:ext cx="8915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r>
              <a:rPr lang="en-GB" sz="3600" b="1" kern="0" dirty="0">
                <a:solidFill>
                  <a:srgbClr val="FF6600"/>
                </a:solidFill>
                <a:latin typeface="+mj-lt"/>
                <a:ea typeface="+mj-ea"/>
                <a:cs typeface="+mj-cs"/>
              </a:rPr>
              <a:t>	</a:t>
            </a:r>
            <a:r>
              <a:rPr lang="en-GB" sz="3000" b="1" u="sng" kern="0" dirty="0">
                <a:solidFill>
                  <a:srgbClr val="FF6600"/>
                </a:solidFill>
              </a:rPr>
              <a:t>DETAILED BUDGET: BY EXPENSE LINE</a:t>
            </a:r>
            <a:endParaRPr lang="en-GB" sz="3000" b="1" kern="0" dirty="0">
              <a:solidFill>
                <a:srgbClr val="FF6600"/>
              </a:solidFill>
            </a:endParaRPr>
          </a:p>
          <a:p>
            <a:pPr eaLnBrk="1" hangingPunct="1">
              <a:defRPr/>
            </a:pPr>
            <a:endParaRPr lang="en-US" sz="3600" b="1" u="sng" kern="0" dirty="0">
              <a:solidFill>
                <a:srgbClr val="FF66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3734" name="Rectangle 3">
            <a:extLst>
              <a:ext uri="{FF2B5EF4-FFF2-40B4-BE49-F238E27FC236}">
                <a16:creationId xmlns:a16="http://schemas.microsoft.com/office/drawing/2014/main" id="{2F1078E6-5B44-05A9-0D05-15D016CD9F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457200"/>
            <a:ext cx="88392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en-US" altLang="en-US" sz="1900" b="1"/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en-US" altLang="en-US" sz="1900" b="1"/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SzPct val="90000"/>
              <a:buFont typeface="Wingdings" panose="05000000000000000000" pitchFamily="2" charset="2"/>
              <a:buChar char="ü"/>
            </a:pPr>
            <a:endParaRPr lang="en-US" altLang="en-US" sz="1900" b="1"/>
          </a:p>
        </p:txBody>
      </p:sp>
      <p:graphicFrame>
        <p:nvGraphicFramePr>
          <p:cNvPr id="73735" name="Object 1">
            <a:extLst>
              <a:ext uri="{FF2B5EF4-FFF2-40B4-BE49-F238E27FC236}">
                <a16:creationId xmlns:a16="http://schemas.microsoft.com/office/drawing/2014/main" id="{9708630E-8C3F-A044-0D53-A1ED9EDA72E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36638" y="447675"/>
          <a:ext cx="8077200" cy="609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6921656" imgH="3981381" progId="Excel.Sheet.12">
                  <p:embed/>
                </p:oleObj>
              </mc:Choice>
              <mc:Fallback>
                <p:oleObj name="Worksheet" r:id="rId3" imgW="6921656" imgH="3981381" progId="Excel.Shee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6638" y="447675"/>
                        <a:ext cx="8077200" cy="609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Date Placeholder 3">
            <a:extLst>
              <a:ext uri="{FF2B5EF4-FFF2-40B4-BE49-F238E27FC236}">
                <a16:creationId xmlns:a16="http://schemas.microsoft.com/office/drawing/2014/main" id="{5E303C97-FEE4-4536-4A72-976504E75334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20DB505-165A-40AB-8116-46E6DB4A0489}" type="datetime4">
              <a:rPr lang="en-US" smtClean="0"/>
              <a:pPr>
                <a:defRPr/>
              </a:pPr>
              <a:t>May 7, 2023</a:t>
            </a:fld>
            <a:endParaRPr lang="en-US" dirty="0"/>
          </a:p>
        </p:txBody>
      </p:sp>
      <p:sp>
        <p:nvSpPr>
          <p:cNvPr id="75779" name="Slide Number Placeholder 4">
            <a:extLst>
              <a:ext uri="{FF2B5EF4-FFF2-40B4-BE49-F238E27FC236}">
                <a16:creationId xmlns:a16="http://schemas.microsoft.com/office/drawing/2014/main" id="{6D10CD54-7FD7-A34E-176D-D206B25B1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4D53F1D-D87F-4EEE-8E32-1431A9AD5B5A}" type="slidenum">
              <a:rPr lang="en-US" altLang="en-US" sz="1200" smtClean="0">
                <a:solidFill>
                  <a:srgbClr val="B5A788"/>
                </a:solidFill>
              </a:rPr>
              <a:pPr/>
              <a:t>32</a:t>
            </a:fld>
            <a:endParaRPr lang="en-US" altLang="en-US" sz="1200">
              <a:solidFill>
                <a:srgbClr val="B5A788"/>
              </a:solidFill>
            </a:endParaRPr>
          </a:p>
        </p:txBody>
      </p:sp>
      <p:sp>
        <p:nvSpPr>
          <p:cNvPr id="75780" name="Slide Number Placeholder 5">
            <a:extLst>
              <a:ext uri="{FF2B5EF4-FFF2-40B4-BE49-F238E27FC236}">
                <a16:creationId xmlns:a16="http://schemas.microsoft.com/office/drawing/2014/main" id="{FF44FD1F-AD98-2C46-6B9B-32AA53114BA6}"/>
              </a:ext>
            </a:extLst>
          </p:cNvPr>
          <p:cNvSpPr txBox="1">
            <a:spLocks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endParaRPr lang="en-US" altLang="en-US" sz="1400">
              <a:solidFill>
                <a:srgbClr val="B2B2B2"/>
              </a:solidFill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8B13B9B8-B7A1-8AF3-18D5-88AAEEC832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00"/>
            <a:ext cx="8915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r>
              <a:rPr lang="en-GB" sz="3600" b="1" kern="0" dirty="0">
                <a:solidFill>
                  <a:srgbClr val="FF6600"/>
                </a:solidFill>
                <a:latin typeface="+mj-lt"/>
                <a:ea typeface="+mj-ea"/>
                <a:cs typeface="+mj-cs"/>
              </a:rPr>
              <a:t>	</a:t>
            </a:r>
            <a:r>
              <a:rPr lang="en-GB" sz="3000" b="1" u="sng" kern="0" dirty="0">
                <a:solidFill>
                  <a:srgbClr val="FF6600"/>
                </a:solidFill>
              </a:rPr>
              <a:t>DETAILED BUDGET: BY EXPENSE LINE </a:t>
            </a:r>
            <a:endParaRPr lang="en-GB" sz="3000" b="1" kern="0" dirty="0">
              <a:solidFill>
                <a:srgbClr val="FF6600"/>
              </a:solidFill>
            </a:endParaRPr>
          </a:p>
          <a:p>
            <a:pPr eaLnBrk="1" hangingPunct="1">
              <a:defRPr/>
            </a:pPr>
            <a:endParaRPr lang="en-US" sz="3600" b="1" u="sng" kern="0" dirty="0">
              <a:solidFill>
                <a:srgbClr val="FF66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5782" name="Rectangle 3">
            <a:extLst>
              <a:ext uri="{FF2B5EF4-FFF2-40B4-BE49-F238E27FC236}">
                <a16:creationId xmlns:a16="http://schemas.microsoft.com/office/drawing/2014/main" id="{BD6A8DA5-CE11-3CD9-9193-60996D1E87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457200"/>
            <a:ext cx="88392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en-US" altLang="en-US" sz="1900" b="1"/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en-US" altLang="en-US" sz="1900" b="1"/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SzPct val="90000"/>
              <a:buFont typeface="Wingdings" panose="05000000000000000000" pitchFamily="2" charset="2"/>
              <a:buChar char="ü"/>
            </a:pPr>
            <a:endParaRPr lang="en-US" altLang="en-US" sz="1900" b="1"/>
          </a:p>
        </p:txBody>
      </p:sp>
      <p:graphicFrame>
        <p:nvGraphicFramePr>
          <p:cNvPr id="75783" name="Object 1">
            <a:extLst>
              <a:ext uri="{FF2B5EF4-FFF2-40B4-BE49-F238E27FC236}">
                <a16:creationId xmlns:a16="http://schemas.microsoft.com/office/drawing/2014/main" id="{6E0BA67D-53F8-4F6D-0D78-3FE5C18C2FF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66800" y="533400"/>
          <a:ext cx="8004175" cy="601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6921656" imgH="2317588" progId="Excel.Sheet.12">
                  <p:embed/>
                </p:oleObj>
              </mc:Choice>
              <mc:Fallback>
                <p:oleObj name="Worksheet" r:id="rId3" imgW="6921656" imgH="2317588" progId="Excel.Shee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533400"/>
                        <a:ext cx="8004175" cy="601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Date Placeholder 3">
            <a:extLst>
              <a:ext uri="{FF2B5EF4-FFF2-40B4-BE49-F238E27FC236}">
                <a16:creationId xmlns:a16="http://schemas.microsoft.com/office/drawing/2014/main" id="{DD290020-8211-DD27-59E1-BE832EEE5A8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20DB505-165A-40AB-8116-46E6DB4A0489}" type="datetime4">
              <a:rPr lang="en-US" smtClean="0"/>
              <a:pPr>
                <a:defRPr/>
              </a:pPr>
              <a:t>May 7, 2023</a:t>
            </a:fld>
            <a:endParaRPr lang="en-US" dirty="0"/>
          </a:p>
        </p:txBody>
      </p:sp>
      <p:sp>
        <p:nvSpPr>
          <p:cNvPr id="77827" name="Slide Number Placeholder 4">
            <a:extLst>
              <a:ext uri="{FF2B5EF4-FFF2-40B4-BE49-F238E27FC236}">
                <a16:creationId xmlns:a16="http://schemas.microsoft.com/office/drawing/2014/main" id="{BC5604C9-A6F5-89B0-5093-F09EBD7D9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222A7B1-7452-4DA1-A79D-08FBF40FBDEB}" type="slidenum">
              <a:rPr lang="en-US" altLang="en-US" sz="1200" smtClean="0">
                <a:solidFill>
                  <a:srgbClr val="B5A788"/>
                </a:solidFill>
              </a:rPr>
              <a:pPr/>
              <a:t>33</a:t>
            </a:fld>
            <a:endParaRPr lang="en-US" altLang="en-US" sz="1200">
              <a:solidFill>
                <a:srgbClr val="B5A788"/>
              </a:solidFill>
            </a:endParaRPr>
          </a:p>
        </p:txBody>
      </p:sp>
      <p:sp>
        <p:nvSpPr>
          <p:cNvPr id="77828" name="Slide Number Placeholder 5">
            <a:extLst>
              <a:ext uri="{FF2B5EF4-FFF2-40B4-BE49-F238E27FC236}">
                <a16:creationId xmlns:a16="http://schemas.microsoft.com/office/drawing/2014/main" id="{59946620-59F9-5238-81E3-F7A5858C15AA}"/>
              </a:ext>
            </a:extLst>
          </p:cNvPr>
          <p:cNvSpPr txBox="1">
            <a:spLocks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endParaRPr lang="en-US" altLang="en-US" sz="1400">
              <a:solidFill>
                <a:srgbClr val="B2B2B2"/>
              </a:solidFill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956194E0-D4AB-E131-DDDA-1324875F7C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00"/>
            <a:ext cx="8915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r>
              <a:rPr lang="en-GB" sz="3600" b="1" kern="0" dirty="0">
                <a:solidFill>
                  <a:srgbClr val="FF6600"/>
                </a:solidFill>
                <a:latin typeface="+mj-lt"/>
                <a:ea typeface="+mj-ea"/>
                <a:cs typeface="+mj-cs"/>
              </a:rPr>
              <a:t>	</a:t>
            </a:r>
            <a:r>
              <a:rPr lang="en-GB" sz="3000" b="1" u="sng" kern="0" dirty="0">
                <a:solidFill>
                  <a:srgbClr val="FF6600"/>
                </a:solidFill>
              </a:rPr>
              <a:t>DETAILED BUDGET: BY EXPENSE LINE </a:t>
            </a:r>
            <a:endParaRPr lang="en-GB" sz="3000" b="1" kern="0" dirty="0">
              <a:solidFill>
                <a:srgbClr val="FF6600"/>
              </a:solidFill>
            </a:endParaRPr>
          </a:p>
          <a:p>
            <a:pPr eaLnBrk="1" hangingPunct="1">
              <a:defRPr/>
            </a:pPr>
            <a:endParaRPr lang="en-US" sz="3600" b="1" u="sng" kern="0" dirty="0">
              <a:solidFill>
                <a:srgbClr val="FF66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7830" name="Rectangle 3">
            <a:extLst>
              <a:ext uri="{FF2B5EF4-FFF2-40B4-BE49-F238E27FC236}">
                <a16:creationId xmlns:a16="http://schemas.microsoft.com/office/drawing/2014/main" id="{7F172CC2-E832-7D4E-F33A-64A5C0E00F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457200"/>
            <a:ext cx="88392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en-US" altLang="en-US" sz="1900" b="1"/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en-US" altLang="en-US" sz="1900" b="1"/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SzPct val="90000"/>
              <a:buFont typeface="Wingdings" panose="05000000000000000000" pitchFamily="2" charset="2"/>
              <a:buChar char="ü"/>
            </a:pPr>
            <a:endParaRPr lang="en-US" altLang="en-US" sz="1900" b="1"/>
          </a:p>
        </p:txBody>
      </p:sp>
      <p:graphicFrame>
        <p:nvGraphicFramePr>
          <p:cNvPr id="77831" name="Object 1">
            <a:extLst>
              <a:ext uri="{FF2B5EF4-FFF2-40B4-BE49-F238E27FC236}">
                <a16:creationId xmlns:a16="http://schemas.microsoft.com/office/drawing/2014/main" id="{2EB12AC1-75CE-7F1D-CCD0-FF1C3FBD54E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96950" y="457200"/>
          <a:ext cx="8074025" cy="609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6921656" imgH="4254454" progId="Excel.Sheet.12">
                  <p:embed/>
                </p:oleObj>
              </mc:Choice>
              <mc:Fallback>
                <p:oleObj name="Worksheet" r:id="rId3" imgW="6921656" imgH="4254454" progId="Excel.Shee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6950" y="457200"/>
                        <a:ext cx="8074025" cy="609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Date Placeholder 3">
            <a:extLst>
              <a:ext uri="{FF2B5EF4-FFF2-40B4-BE49-F238E27FC236}">
                <a16:creationId xmlns:a16="http://schemas.microsoft.com/office/drawing/2014/main" id="{EA8762F3-BFC9-511F-34B3-CE26E927F5AF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20DB505-165A-40AB-8116-46E6DB4A0489}" type="datetime4">
              <a:rPr lang="en-US" smtClean="0"/>
              <a:pPr>
                <a:defRPr/>
              </a:pPr>
              <a:t>May 7, 2023</a:t>
            </a:fld>
            <a:endParaRPr lang="en-US" dirty="0"/>
          </a:p>
        </p:txBody>
      </p:sp>
      <p:sp>
        <p:nvSpPr>
          <p:cNvPr id="79875" name="Slide Number Placeholder 4">
            <a:extLst>
              <a:ext uri="{FF2B5EF4-FFF2-40B4-BE49-F238E27FC236}">
                <a16:creationId xmlns:a16="http://schemas.microsoft.com/office/drawing/2014/main" id="{8F632CA1-1AE4-EE90-789B-1ADCAC5E4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5559BE5-FFA7-408E-9F3E-66033039F158}" type="slidenum">
              <a:rPr lang="en-US" altLang="en-US" sz="1200" smtClean="0">
                <a:solidFill>
                  <a:srgbClr val="B5A788"/>
                </a:solidFill>
              </a:rPr>
              <a:pPr/>
              <a:t>34</a:t>
            </a:fld>
            <a:endParaRPr lang="en-US" altLang="en-US" sz="1200">
              <a:solidFill>
                <a:srgbClr val="B5A788"/>
              </a:solidFill>
            </a:endParaRPr>
          </a:p>
        </p:txBody>
      </p:sp>
      <p:sp>
        <p:nvSpPr>
          <p:cNvPr id="79876" name="Slide Number Placeholder 5">
            <a:extLst>
              <a:ext uri="{FF2B5EF4-FFF2-40B4-BE49-F238E27FC236}">
                <a16:creationId xmlns:a16="http://schemas.microsoft.com/office/drawing/2014/main" id="{6942DB6A-0747-F7C6-2E36-36C0D64FD907}"/>
              </a:ext>
            </a:extLst>
          </p:cNvPr>
          <p:cNvSpPr txBox="1">
            <a:spLocks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18510130-F54B-46FF-8CBE-678D1A651A04}" type="slidenum">
              <a:rPr lang="en-US" altLang="en-US" sz="1400">
                <a:solidFill>
                  <a:srgbClr val="B2B2B2"/>
                </a:solidFill>
              </a:rPr>
              <a:pPr algn="r" eaLnBrk="1" hangingPunct="1"/>
              <a:t>34</a:t>
            </a:fld>
            <a:endParaRPr lang="en-US" altLang="en-US" sz="1400">
              <a:solidFill>
                <a:srgbClr val="B2B2B2"/>
              </a:solidFill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41A8B453-341C-FCC6-145C-68A7D9D285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575" y="34925"/>
            <a:ext cx="8915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r>
              <a:rPr lang="en-GB" sz="3600" b="1" kern="0" dirty="0">
                <a:solidFill>
                  <a:srgbClr val="FF6600"/>
                </a:solidFill>
                <a:latin typeface="+mj-lt"/>
                <a:ea typeface="+mj-ea"/>
                <a:cs typeface="+mj-cs"/>
              </a:rPr>
              <a:t>	</a:t>
            </a:r>
            <a:r>
              <a:rPr lang="en-GB" sz="3000" b="1" u="sng" kern="0" dirty="0">
                <a:solidFill>
                  <a:srgbClr val="FF6600"/>
                </a:solidFill>
                <a:latin typeface="+mj-lt"/>
                <a:ea typeface="+mj-ea"/>
                <a:cs typeface="+mj-cs"/>
              </a:rPr>
              <a:t>REGIONAL BUDGET 2022</a:t>
            </a:r>
            <a:endParaRPr lang="en-US" sz="3600" b="1" u="sng" kern="0" dirty="0">
              <a:solidFill>
                <a:srgbClr val="FF66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9878" name="Rectangle 3">
            <a:extLst>
              <a:ext uri="{FF2B5EF4-FFF2-40B4-BE49-F238E27FC236}">
                <a16:creationId xmlns:a16="http://schemas.microsoft.com/office/drawing/2014/main" id="{1DD2781E-2CDB-ED62-4960-C6C65C0ABA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854075"/>
            <a:ext cx="8004175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Clr>
                <a:srgbClr val="FF0000"/>
              </a:buClr>
            </a:pPr>
            <a:r>
              <a:rPr lang="en-US" altLang="en-US" sz="2800" b="1" u="sng">
                <a:solidFill>
                  <a:srgbClr val="92D050"/>
                </a:solidFill>
                <a:cs typeface="Arial" panose="020B0604020202020204" pitchFamily="34" charset="0"/>
              </a:rPr>
              <a:t>CHALLENGES IN PREPARATION PROCESS:</a:t>
            </a: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en-GB" altLang="en-US" sz="2400"/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GB" altLang="en-US" sz="2400" b="1"/>
              <a:t>Budgets</a:t>
            </a:r>
            <a:r>
              <a:rPr lang="en-GB" altLang="en-US" sz="2400"/>
              <a:t> were</a:t>
            </a:r>
            <a:r>
              <a:rPr lang="en-GB" altLang="en-US" sz="2400" b="1">
                <a:solidFill>
                  <a:srgbClr val="FF0000"/>
                </a:solidFill>
              </a:rPr>
              <a:t> requested </a:t>
            </a:r>
            <a:r>
              <a:rPr lang="en-GB" altLang="en-US" sz="2400"/>
              <a:t>from all  </a:t>
            </a:r>
            <a:r>
              <a:rPr lang="en-GB" altLang="en-US" sz="2400" b="1">
                <a:solidFill>
                  <a:srgbClr val="FF0000"/>
                </a:solidFill>
              </a:rPr>
              <a:t>Regional Structures</a:t>
            </a: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en-GB" altLang="en-US" sz="2400"/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GB" altLang="en-US" sz="2400" b="1"/>
              <a:t>Only  </a:t>
            </a:r>
            <a:r>
              <a:rPr lang="en-GB" altLang="en-US" sz="2400" b="1">
                <a:solidFill>
                  <a:srgbClr val="FF0000"/>
                </a:solidFill>
              </a:rPr>
              <a:t>RILO-WA</a:t>
            </a:r>
            <a:r>
              <a:rPr lang="en-GB" altLang="en-US" sz="2400" b="1"/>
              <a:t> and </a:t>
            </a:r>
            <a:r>
              <a:rPr lang="en-GB" altLang="en-US" sz="2400" b="1">
                <a:solidFill>
                  <a:srgbClr val="FF0000"/>
                </a:solidFill>
              </a:rPr>
              <a:t>RILO-CA </a:t>
            </a:r>
            <a:r>
              <a:rPr lang="en-GB" altLang="en-US" sz="2400" b="1"/>
              <a:t>submitted (by Birame) before the  </a:t>
            </a:r>
            <a:r>
              <a:rPr lang="en-GB" altLang="en-US" sz="2400" b="1">
                <a:solidFill>
                  <a:srgbClr val="FF0000"/>
                </a:solidFill>
              </a:rPr>
              <a:t>Finance Committee meeting </a:t>
            </a:r>
            <a:r>
              <a:rPr lang="en-GB" altLang="en-US" sz="2400" b="1"/>
              <a:t>of 25.11.2021</a:t>
            </a: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en-GB" altLang="en-US" sz="2400" b="1"/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GB" altLang="en-US" sz="2400" b="1"/>
              <a:t>I sent emails, followed up through the Office of the </a:t>
            </a:r>
            <a:r>
              <a:rPr lang="en-GB" altLang="en-US" sz="2400" b="1">
                <a:solidFill>
                  <a:srgbClr val="FF0000"/>
                </a:solidFill>
              </a:rPr>
              <a:t>Vice Present </a:t>
            </a:r>
            <a:r>
              <a:rPr lang="en-GB" altLang="en-US" sz="2400" b="1"/>
              <a:t>and </a:t>
            </a:r>
            <a:r>
              <a:rPr lang="en-GB" altLang="en-US" sz="2400" b="1">
                <a:solidFill>
                  <a:srgbClr val="FF0000"/>
                </a:solidFill>
              </a:rPr>
              <a:t>phone calls…..</a:t>
            </a: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en-GB" altLang="en-US" sz="2400" b="1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GB" altLang="en-US" sz="2400" b="1">
                <a:solidFill>
                  <a:srgbClr val="FF0000"/>
                </a:solidFill>
              </a:rPr>
              <a:t>ROCB &amp; RTC Brazza </a:t>
            </a:r>
            <a:r>
              <a:rPr lang="en-GB" altLang="en-US" sz="2400" b="1"/>
              <a:t>sent </a:t>
            </a:r>
            <a:r>
              <a:rPr lang="en-GB" altLang="en-US" sz="2400" b="1">
                <a:solidFill>
                  <a:srgbClr val="FF0000"/>
                </a:solidFill>
              </a:rPr>
              <a:t>1 day prior</a:t>
            </a:r>
            <a:r>
              <a:rPr lang="en-GB" altLang="en-US" sz="2400" b="1"/>
              <a:t> but not others</a:t>
            </a: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en-GB" altLang="en-US" sz="2400" b="1"/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GB" altLang="en-US" sz="2400" b="1"/>
              <a:t>Extra time </a:t>
            </a:r>
            <a:r>
              <a:rPr lang="en-GB" altLang="en-US" sz="2400"/>
              <a:t>was given for the </a:t>
            </a:r>
            <a:r>
              <a:rPr lang="en-GB" altLang="en-US" sz="2400" b="1"/>
              <a:t>others to submit</a:t>
            </a: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en-GB" altLang="en-US" sz="2400" b="1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GB" altLang="en-US" sz="2400" b="1">
                <a:solidFill>
                  <a:srgbClr val="FF0000"/>
                </a:solidFill>
              </a:rPr>
              <a:t>Finance Committee </a:t>
            </a:r>
            <a:r>
              <a:rPr lang="en-GB" altLang="en-US" sz="2400" b="1"/>
              <a:t>could not </a:t>
            </a:r>
            <a:r>
              <a:rPr lang="en-GB" altLang="en-US" sz="2400" b="1">
                <a:solidFill>
                  <a:srgbClr val="FF0000"/>
                </a:solidFill>
              </a:rPr>
              <a:t>complete </a:t>
            </a:r>
            <a:r>
              <a:rPr lang="en-GB" altLang="en-US" sz="2400" b="1"/>
              <a:t>and</a:t>
            </a:r>
            <a:r>
              <a:rPr lang="en-GB" altLang="en-US" sz="2400" b="1">
                <a:solidFill>
                  <a:srgbClr val="FF0000"/>
                </a:solidFill>
              </a:rPr>
              <a:t> review the budget on time </a:t>
            </a:r>
            <a:r>
              <a:rPr lang="en-GB" altLang="en-US" sz="2400" b="1"/>
              <a:t>which</a:t>
            </a:r>
            <a:r>
              <a:rPr lang="en-GB" altLang="en-US" sz="2400" b="1">
                <a:solidFill>
                  <a:srgbClr val="FF0000"/>
                </a:solidFill>
              </a:rPr>
              <a:t> delayed the finalisation</a:t>
            </a: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en-GB" altLang="en-US" sz="2400" b="1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GB" altLang="en-US" sz="2400" b="1">
                <a:solidFill>
                  <a:srgbClr val="FF0000"/>
                </a:solidFill>
              </a:rPr>
              <a:t>***</a:t>
            </a:r>
            <a:r>
              <a:rPr lang="en-GB" altLang="en-US" sz="2400" b="1"/>
              <a:t>Timeliness of information a major </a:t>
            </a:r>
            <a:r>
              <a:rPr lang="en-GB" altLang="en-US" sz="2400" b="1">
                <a:solidFill>
                  <a:srgbClr val="FF0000"/>
                </a:solidFill>
              </a:rPr>
              <a:t>CONCERN!</a:t>
            </a: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en-GB" altLang="en-US" sz="2400"/>
          </a:p>
          <a:p>
            <a:pPr eaLnBrk="1" hangingPunct="1">
              <a:lnSpc>
                <a:spcPct val="80000"/>
              </a:lnSpc>
              <a:buClr>
                <a:srgbClr val="FF0000"/>
              </a:buClr>
            </a:pPr>
            <a:endParaRPr lang="en-GB" altLang="en-US" sz="2400"/>
          </a:p>
          <a:p>
            <a:pPr eaLnBrk="1" hangingPunct="1">
              <a:lnSpc>
                <a:spcPct val="80000"/>
              </a:lnSpc>
              <a:buClr>
                <a:srgbClr val="FF0000"/>
              </a:buClr>
            </a:pPr>
            <a:endParaRPr lang="en-GB" altLang="en-US" b="1"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Date Placeholder 3">
            <a:extLst>
              <a:ext uri="{FF2B5EF4-FFF2-40B4-BE49-F238E27FC236}">
                <a16:creationId xmlns:a16="http://schemas.microsoft.com/office/drawing/2014/main" id="{FB16DC1A-1566-0DE8-662D-C8F43990E75B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20DB505-165A-40AB-8116-46E6DB4A0489}" type="datetime4">
              <a:rPr lang="en-US" smtClean="0"/>
              <a:pPr>
                <a:defRPr/>
              </a:pPr>
              <a:t>May 7, 2023</a:t>
            </a:fld>
            <a:endParaRPr lang="en-US" dirty="0"/>
          </a:p>
        </p:txBody>
      </p:sp>
      <p:sp>
        <p:nvSpPr>
          <p:cNvPr id="81923" name="Slide Number Placeholder 4">
            <a:extLst>
              <a:ext uri="{FF2B5EF4-FFF2-40B4-BE49-F238E27FC236}">
                <a16:creationId xmlns:a16="http://schemas.microsoft.com/office/drawing/2014/main" id="{05D4DA66-4819-2E79-86A1-45C71C7C9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1CD1951-873E-49CB-8201-B4B802A76EDA}" type="slidenum">
              <a:rPr lang="en-US" altLang="en-US" sz="1200" smtClean="0">
                <a:solidFill>
                  <a:srgbClr val="B5A788"/>
                </a:solidFill>
              </a:rPr>
              <a:pPr/>
              <a:t>35</a:t>
            </a:fld>
            <a:endParaRPr lang="en-US" altLang="en-US" sz="1200">
              <a:solidFill>
                <a:srgbClr val="B5A788"/>
              </a:solidFill>
            </a:endParaRPr>
          </a:p>
        </p:txBody>
      </p:sp>
      <p:sp>
        <p:nvSpPr>
          <p:cNvPr id="81924" name="Slide Number Placeholder 5">
            <a:extLst>
              <a:ext uri="{FF2B5EF4-FFF2-40B4-BE49-F238E27FC236}">
                <a16:creationId xmlns:a16="http://schemas.microsoft.com/office/drawing/2014/main" id="{04669D93-EA87-4718-C570-E26745D68F56}"/>
              </a:ext>
            </a:extLst>
          </p:cNvPr>
          <p:cNvSpPr txBox="1">
            <a:spLocks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endParaRPr lang="en-US" altLang="en-US" sz="1400">
              <a:solidFill>
                <a:srgbClr val="B2B2B2"/>
              </a:solidFill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11EB395A-20E0-9BF4-4D01-026B692A57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28600" y="68263"/>
            <a:ext cx="9299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r>
              <a:rPr lang="en-GB" sz="3600" b="1" kern="0" dirty="0">
                <a:solidFill>
                  <a:srgbClr val="FF6600"/>
                </a:solidFill>
                <a:latin typeface="+mj-lt"/>
                <a:ea typeface="+mj-ea"/>
                <a:cs typeface="+mj-cs"/>
              </a:rPr>
              <a:t>	</a:t>
            </a:r>
            <a:r>
              <a:rPr lang="en-GB" sz="3000" b="1" u="sng" kern="0" dirty="0">
                <a:solidFill>
                  <a:srgbClr val="FF6600"/>
                </a:solidFill>
                <a:latin typeface="Arial" charset="0"/>
              </a:rPr>
              <a:t>RECOMMENDATIONS</a:t>
            </a:r>
            <a:endParaRPr lang="en-US" sz="3600" b="1" u="sng" kern="0" dirty="0">
              <a:latin typeface="Arial" charset="0"/>
            </a:endParaRPr>
          </a:p>
        </p:txBody>
      </p:sp>
      <p:sp>
        <p:nvSpPr>
          <p:cNvPr id="28678" name="Rectangle 3">
            <a:extLst>
              <a:ext uri="{FF2B5EF4-FFF2-40B4-BE49-F238E27FC236}">
                <a16:creationId xmlns:a16="http://schemas.microsoft.com/office/drawing/2014/main" id="{BBF7728B-DE69-37C5-B56E-25766BC162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433388"/>
            <a:ext cx="8156575" cy="61277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GB" sz="2800" b="1" u="sng" dirty="0">
                <a:solidFill>
                  <a:srgbClr val="0000FF"/>
                </a:solidFill>
              </a:rPr>
              <a:t>Funding:</a:t>
            </a:r>
            <a:endParaRPr lang="en-GB" sz="2800" dirty="0">
              <a:solidFill>
                <a:srgbClr val="0000FF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en-GB" sz="2400" dirty="0"/>
              <a:t>Members to </a:t>
            </a:r>
            <a:r>
              <a:rPr lang="en-GB" sz="2400" b="1" dirty="0"/>
              <a:t>ensure</a:t>
            </a:r>
            <a:r>
              <a:rPr lang="en-GB" sz="2400" dirty="0"/>
              <a:t> </a:t>
            </a:r>
            <a:r>
              <a:rPr lang="en-GB" sz="2400" b="1" dirty="0">
                <a:solidFill>
                  <a:srgbClr val="FF0000"/>
                </a:solidFill>
              </a:rPr>
              <a:t>timely payments </a:t>
            </a:r>
            <a:r>
              <a:rPr lang="en-GB" sz="2400" dirty="0"/>
              <a:t>of </a:t>
            </a:r>
            <a:r>
              <a:rPr lang="en-GB" sz="2400" b="1" dirty="0">
                <a:solidFill>
                  <a:srgbClr val="FF0000"/>
                </a:solidFill>
              </a:rPr>
              <a:t>contributions</a:t>
            </a: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en-GB" sz="2400" b="1" dirty="0">
                <a:solidFill>
                  <a:srgbClr val="FF0000"/>
                </a:solidFill>
              </a:rPr>
              <a:t>Clear</a:t>
            </a:r>
            <a:r>
              <a:rPr lang="en-GB" sz="2400" dirty="0"/>
              <a:t> </a:t>
            </a:r>
            <a:r>
              <a:rPr lang="en-GB" sz="2400" b="1" dirty="0"/>
              <a:t>Contribution arrears: </a:t>
            </a:r>
            <a:r>
              <a:rPr lang="en-GB" sz="2400" b="1" dirty="0">
                <a:solidFill>
                  <a:srgbClr val="FF0000"/>
                </a:solidFill>
              </a:rPr>
              <a:t>recover</a:t>
            </a:r>
            <a:r>
              <a:rPr lang="en-GB" sz="2400" b="1" dirty="0"/>
              <a:t> debt </a:t>
            </a:r>
            <a:r>
              <a:rPr lang="en-GB" sz="2400" b="1" dirty="0">
                <a:solidFill>
                  <a:srgbClr val="FF0000"/>
                </a:solidFill>
              </a:rPr>
              <a:t>€558,860.88</a:t>
            </a:r>
            <a:endParaRPr lang="en-GB" sz="2400" b="1" dirty="0"/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en-GB" sz="2400" b="1" dirty="0"/>
              <a:t>Enter into</a:t>
            </a:r>
            <a:r>
              <a:rPr lang="en-GB" sz="2400" b="1" dirty="0">
                <a:solidFill>
                  <a:srgbClr val="FF0000"/>
                </a:solidFill>
              </a:rPr>
              <a:t> payment plans </a:t>
            </a:r>
            <a:r>
              <a:rPr lang="en-GB" sz="2400" b="1" dirty="0"/>
              <a:t>for</a:t>
            </a:r>
            <a:r>
              <a:rPr lang="en-GB" sz="2400" b="1" dirty="0">
                <a:solidFill>
                  <a:srgbClr val="FF0000"/>
                </a:solidFill>
              </a:rPr>
              <a:t> huge arrears</a:t>
            </a: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en-GB" sz="2400" b="1" dirty="0"/>
              <a:t>Explore</a:t>
            </a:r>
            <a:r>
              <a:rPr lang="en-GB" sz="2400" dirty="0"/>
              <a:t> </a:t>
            </a:r>
            <a:r>
              <a:rPr lang="en-GB" sz="2400" b="1" dirty="0">
                <a:solidFill>
                  <a:srgbClr val="FF0000"/>
                </a:solidFill>
              </a:rPr>
              <a:t>other funding sources: </a:t>
            </a:r>
            <a:r>
              <a:rPr lang="en-GB" sz="2400" b="1" dirty="0"/>
              <a:t>third parties/Donors </a:t>
            </a: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en-GB" sz="2400" dirty="0">
                <a:solidFill>
                  <a:srgbClr val="FF0000"/>
                </a:solidFill>
              </a:rPr>
              <a:t>Max. contributions </a:t>
            </a:r>
            <a:r>
              <a:rPr lang="en-GB" sz="2400" dirty="0"/>
              <a:t>= </a:t>
            </a:r>
            <a:r>
              <a:rPr lang="en-GB" sz="2400" b="1" dirty="0"/>
              <a:t>€230,000:</a:t>
            </a:r>
            <a:r>
              <a:rPr lang="en-GB" sz="2400" dirty="0"/>
              <a:t> </a:t>
            </a:r>
            <a:r>
              <a:rPr lang="en-GB" sz="2400" b="1" dirty="0">
                <a:solidFill>
                  <a:srgbClr val="FF0000"/>
                </a:solidFill>
              </a:rPr>
              <a:t>DGs</a:t>
            </a:r>
            <a:r>
              <a:rPr lang="en-GB" sz="2400" b="1" dirty="0"/>
              <a:t> </a:t>
            </a:r>
            <a:r>
              <a:rPr lang="en-GB" sz="2400" dirty="0"/>
              <a:t>need to </a:t>
            </a:r>
            <a:r>
              <a:rPr lang="en-GB" sz="2400" b="1" dirty="0"/>
              <a:t>find ways </a:t>
            </a:r>
            <a:r>
              <a:rPr lang="en-GB" sz="2400" dirty="0"/>
              <a:t>to </a:t>
            </a:r>
            <a:r>
              <a:rPr lang="en-GB" sz="2400" b="1" dirty="0">
                <a:solidFill>
                  <a:srgbClr val="FF0000"/>
                </a:solidFill>
              </a:rPr>
              <a:t>augment:</a:t>
            </a:r>
            <a:r>
              <a:rPr lang="en-GB" sz="2400" dirty="0"/>
              <a:t> </a:t>
            </a:r>
            <a:r>
              <a:rPr lang="en-GB" sz="2400" b="1" dirty="0">
                <a:solidFill>
                  <a:srgbClr val="FF0000"/>
                </a:solidFill>
              </a:rPr>
              <a:t>Change</a:t>
            </a:r>
            <a:r>
              <a:rPr lang="en-GB" sz="2400" b="1" dirty="0"/>
              <a:t> in </a:t>
            </a:r>
            <a:r>
              <a:rPr lang="en-GB" sz="2400" b="1" dirty="0">
                <a:solidFill>
                  <a:srgbClr val="FF0000"/>
                </a:solidFill>
              </a:rPr>
              <a:t>contribution mechanism </a:t>
            </a:r>
            <a:r>
              <a:rPr lang="en-GB" sz="2400" dirty="0"/>
              <a:t>/ </a:t>
            </a:r>
            <a:r>
              <a:rPr lang="en-GB" sz="2400" b="1" dirty="0">
                <a:solidFill>
                  <a:srgbClr val="FF0000"/>
                </a:solidFill>
              </a:rPr>
              <a:t>rates </a:t>
            </a:r>
          </a:p>
          <a:p>
            <a:pPr algn="ctr">
              <a:defRPr/>
            </a:pPr>
            <a:r>
              <a:rPr lang="en-GB" sz="2400" b="1" dirty="0">
                <a:solidFill>
                  <a:srgbClr val="0000FF"/>
                </a:solidFill>
              </a:rPr>
              <a:t>WCO (Brussels) format: </a:t>
            </a:r>
            <a:r>
              <a:rPr lang="en-GB" sz="2400" b="1" dirty="0">
                <a:solidFill>
                  <a:srgbClr val="00B050"/>
                </a:solidFill>
              </a:rPr>
              <a:t>“TIER SYSTEM”</a:t>
            </a:r>
          </a:p>
          <a:p>
            <a:pPr algn="ctr">
              <a:defRPr/>
            </a:pPr>
            <a:r>
              <a:rPr lang="en-GB" sz="2400" b="1" dirty="0">
                <a:solidFill>
                  <a:srgbClr val="FF0000"/>
                </a:solidFill>
              </a:rPr>
              <a:t>Richer Nations </a:t>
            </a:r>
            <a:r>
              <a:rPr lang="en-GB" sz="2400" b="1" dirty="0"/>
              <a:t>(Higher GDP) </a:t>
            </a:r>
            <a:r>
              <a:rPr lang="en-GB" sz="2400" b="1" dirty="0">
                <a:solidFill>
                  <a:srgbClr val="FF0000"/>
                </a:solidFill>
              </a:rPr>
              <a:t>paying more</a:t>
            </a:r>
            <a:r>
              <a:rPr lang="en-GB" sz="2400" b="1" dirty="0"/>
              <a:t>!!!!!!</a:t>
            </a: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srgbClr val="FF0000"/>
                </a:solidFill>
              </a:rPr>
              <a:t>Contributions</a:t>
            </a:r>
            <a:r>
              <a:rPr lang="en-GB" sz="2400" dirty="0"/>
              <a:t>: </a:t>
            </a:r>
            <a:r>
              <a:rPr lang="en-GB" sz="2400" b="1" dirty="0"/>
              <a:t>€10,000 for </a:t>
            </a:r>
            <a:r>
              <a:rPr lang="en-GB" sz="2400" b="1" dirty="0">
                <a:solidFill>
                  <a:srgbClr val="FF0000"/>
                </a:solidFill>
              </a:rPr>
              <a:t>over 10 years</a:t>
            </a:r>
            <a:r>
              <a:rPr lang="en-GB" sz="2400" b="1" dirty="0"/>
              <a:t>.. INCREASE!!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GB" sz="2400" dirty="0"/>
          </a:p>
          <a:p>
            <a:pPr>
              <a:defRPr/>
            </a:pPr>
            <a:r>
              <a:rPr lang="en-GB" sz="2800" b="1" u="sng" dirty="0">
                <a:solidFill>
                  <a:srgbClr val="0000FF"/>
                </a:solidFill>
              </a:rPr>
              <a:t>Budget preparation:</a:t>
            </a:r>
            <a:endParaRPr lang="en-GB" sz="2800" dirty="0">
              <a:solidFill>
                <a:srgbClr val="0000FF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en-GB" sz="2400" b="1" dirty="0"/>
              <a:t>Regional Structures </a:t>
            </a:r>
            <a:r>
              <a:rPr lang="en-GB" sz="2400" dirty="0"/>
              <a:t>to</a:t>
            </a:r>
            <a:r>
              <a:rPr lang="en-GB" sz="2400" b="1" dirty="0">
                <a:solidFill>
                  <a:srgbClr val="0000FF"/>
                </a:solidFill>
              </a:rPr>
              <a:t> </a:t>
            </a:r>
            <a:r>
              <a:rPr lang="en-GB" sz="2400" b="1" dirty="0">
                <a:solidFill>
                  <a:srgbClr val="FF0000"/>
                </a:solidFill>
              </a:rPr>
              <a:t>send</a:t>
            </a:r>
            <a:r>
              <a:rPr lang="en-GB" sz="2400" b="1" dirty="0">
                <a:solidFill>
                  <a:srgbClr val="0000FF"/>
                </a:solidFill>
              </a:rPr>
              <a:t> </a:t>
            </a:r>
            <a:r>
              <a:rPr lang="en-GB" sz="2400" dirty="0"/>
              <a:t>their</a:t>
            </a:r>
            <a:r>
              <a:rPr lang="en-GB" sz="2400" b="1" dirty="0">
                <a:solidFill>
                  <a:srgbClr val="0000FF"/>
                </a:solidFill>
              </a:rPr>
              <a:t> </a:t>
            </a:r>
            <a:r>
              <a:rPr lang="en-GB" sz="2400" b="1" dirty="0"/>
              <a:t>budget requests </a:t>
            </a:r>
            <a:r>
              <a:rPr lang="en-GB" sz="2400" b="1" dirty="0">
                <a:solidFill>
                  <a:srgbClr val="FF0000"/>
                </a:solidFill>
              </a:rPr>
              <a:t>at least 1 month before</a:t>
            </a:r>
            <a:r>
              <a:rPr lang="en-GB" sz="2400" b="1" dirty="0">
                <a:solidFill>
                  <a:srgbClr val="0000FF"/>
                </a:solidFill>
              </a:rPr>
              <a:t> </a:t>
            </a:r>
            <a:r>
              <a:rPr lang="en-GB" sz="2400" dirty="0"/>
              <a:t>the</a:t>
            </a:r>
            <a:r>
              <a:rPr lang="en-GB" sz="2400" b="1" dirty="0">
                <a:solidFill>
                  <a:srgbClr val="0000FF"/>
                </a:solidFill>
              </a:rPr>
              <a:t> </a:t>
            </a:r>
            <a:r>
              <a:rPr lang="en-GB" sz="2400" b="1" dirty="0">
                <a:solidFill>
                  <a:srgbClr val="FF0000"/>
                </a:solidFill>
              </a:rPr>
              <a:t>Finance Committee meeting</a:t>
            </a:r>
            <a:r>
              <a:rPr lang="en-GB" sz="2400" b="1" dirty="0">
                <a:solidFill>
                  <a:srgbClr val="0000FF"/>
                </a:solidFill>
              </a:rPr>
              <a:t> </a:t>
            </a:r>
            <a:r>
              <a:rPr lang="en-GB" sz="2400" dirty="0"/>
              <a:t>to</a:t>
            </a:r>
            <a:r>
              <a:rPr lang="en-GB" sz="2400" b="1" dirty="0">
                <a:solidFill>
                  <a:srgbClr val="0000FF"/>
                </a:solidFill>
              </a:rPr>
              <a:t> </a:t>
            </a:r>
            <a:r>
              <a:rPr lang="en-GB" sz="2400" b="1" dirty="0">
                <a:solidFill>
                  <a:srgbClr val="FF0000"/>
                </a:solidFill>
              </a:rPr>
              <a:t>prepare</a:t>
            </a:r>
            <a:r>
              <a:rPr lang="en-GB" sz="2400" b="1" dirty="0">
                <a:solidFill>
                  <a:srgbClr val="0000FF"/>
                </a:solidFill>
              </a:rPr>
              <a:t> </a:t>
            </a:r>
            <a:r>
              <a:rPr lang="en-GB" sz="2400" dirty="0"/>
              <a:t>the</a:t>
            </a:r>
            <a:r>
              <a:rPr lang="en-GB" sz="2400" b="1" dirty="0">
                <a:solidFill>
                  <a:srgbClr val="0000FF"/>
                </a:solidFill>
              </a:rPr>
              <a:t> </a:t>
            </a:r>
            <a:r>
              <a:rPr lang="en-GB" sz="2400" b="1" dirty="0">
                <a:solidFill>
                  <a:srgbClr val="FF0000"/>
                </a:solidFill>
              </a:rPr>
              <a:t>annual budget</a:t>
            </a:r>
            <a:endParaRPr lang="en-US" sz="24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Date Placeholder 3">
            <a:extLst>
              <a:ext uri="{FF2B5EF4-FFF2-40B4-BE49-F238E27FC236}">
                <a16:creationId xmlns:a16="http://schemas.microsoft.com/office/drawing/2014/main" id="{A171639F-44AC-F163-F385-58B69DD854F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97794C1-5113-468C-B112-BA50159C63FD}" type="datetime4">
              <a:rPr lang="en-US" smtClean="0"/>
              <a:pPr>
                <a:defRPr/>
              </a:pPr>
              <a:t>May 7, 2023</a:t>
            </a:fld>
            <a:endParaRPr lang="en-US"/>
          </a:p>
        </p:txBody>
      </p:sp>
      <p:sp>
        <p:nvSpPr>
          <p:cNvPr id="83971" name="Slide Number Placeholder 4">
            <a:extLst>
              <a:ext uri="{FF2B5EF4-FFF2-40B4-BE49-F238E27FC236}">
                <a16:creationId xmlns:a16="http://schemas.microsoft.com/office/drawing/2014/main" id="{97F47BD5-96FC-5B27-336D-81A2C0772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745DA77-4DC3-497D-847D-C3368A291D90}" type="slidenum">
              <a:rPr lang="en-US" altLang="en-US" sz="1200" smtClean="0">
                <a:solidFill>
                  <a:srgbClr val="B5A788"/>
                </a:solidFill>
              </a:rPr>
              <a:pPr/>
              <a:t>36</a:t>
            </a:fld>
            <a:endParaRPr lang="en-US" altLang="en-US" sz="1200">
              <a:solidFill>
                <a:srgbClr val="B5A788"/>
              </a:solidFill>
            </a:endParaRPr>
          </a:p>
        </p:txBody>
      </p:sp>
      <p:sp>
        <p:nvSpPr>
          <p:cNvPr id="83972" name="Date Placeholder 3">
            <a:extLst>
              <a:ext uri="{FF2B5EF4-FFF2-40B4-BE49-F238E27FC236}">
                <a16:creationId xmlns:a16="http://schemas.microsoft.com/office/drawing/2014/main" id="{B5893242-C575-25F0-C0E3-C416608645CA}"/>
              </a:ext>
            </a:extLst>
          </p:cNvPr>
          <p:cNvSpPr txBox="1">
            <a:spLocks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7787BCB-25FE-4A2A-BED6-485FD5D13649}" type="datetime4">
              <a:rPr lang="en-US" altLang="en-US" sz="1400">
                <a:solidFill>
                  <a:srgbClr val="B2B2B2"/>
                </a:solidFill>
              </a:rPr>
              <a:pPr eaLnBrk="1" hangingPunct="1"/>
              <a:t>May 7, 2023</a:t>
            </a:fld>
            <a:endParaRPr lang="en-US" altLang="en-US" sz="1400">
              <a:solidFill>
                <a:srgbClr val="B2B2B2"/>
              </a:solidFill>
            </a:endParaRPr>
          </a:p>
        </p:txBody>
      </p:sp>
      <p:sp>
        <p:nvSpPr>
          <p:cNvPr id="83973" name="Slide Number Placeholder 5">
            <a:extLst>
              <a:ext uri="{FF2B5EF4-FFF2-40B4-BE49-F238E27FC236}">
                <a16:creationId xmlns:a16="http://schemas.microsoft.com/office/drawing/2014/main" id="{8BA7CA02-BEF4-2E0B-BB6C-2BF24CABB6D8}"/>
              </a:ext>
            </a:extLst>
          </p:cNvPr>
          <p:cNvSpPr txBox="1">
            <a:spLocks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endParaRPr lang="en-US" altLang="en-US" sz="1400">
              <a:solidFill>
                <a:srgbClr val="B2B2B2"/>
              </a:solidFill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CA9B3FBC-719A-D3B8-DBED-13F8BA6C96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r>
              <a:rPr lang="en-GB" sz="3000" b="1" u="sng" kern="0" dirty="0">
                <a:solidFill>
                  <a:srgbClr val="FF6600"/>
                </a:solidFill>
                <a:latin typeface="Arial" charset="0"/>
              </a:rPr>
              <a:t>Last thoughts:</a:t>
            </a:r>
            <a:endParaRPr lang="en-US" sz="3000" u="sng" kern="0" dirty="0">
              <a:solidFill>
                <a:srgbClr val="FF6600"/>
              </a:solidFill>
              <a:latin typeface="Arial" charset="0"/>
            </a:endParaRPr>
          </a:p>
        </p:txBody>
      </p:sp>
      <p:sp>
        <p:nvSpPr>
          <p:cNvPr id="83975" name="Rectangle 3">
            <a:extLst>
              <a:ext uri="{FF2B5EF4-FFF2-40B4-BE49-F238E27FC236}">
                <a16:creationId xmlns:a16="http://schemas.microsoft.com/office/drawing/2014/main" id="{01326D42-310B-9446-D730-C7541DFF38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9144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FF6600"/>
              </a:buClr>
              <a:buFont typeface="Wingdings" panose="05000000000000000000" pitchFamily="2" charset="2"/>
              <a:buChar char="Ø"/>
            </a:pPr>
            <a:r>
              <a:rPr lang="en-GB" altLang="en-US" sz="2400" b="1" u="sng">
                <a:solidFill>
                  <a:srgbClr val="0000FF"/>
                </a:solidFill>
              </a:rPr>
              <a:t>Cash is KING!!!:</a:t>
            </a:r>
            <a:r>
              <a:rPr lang="en-GB" altLang="en-US" sz="2400" b="1"/>
              <a:t>	</a:t>
            </a:r>
          </a:p>
          <a:p>
            <a:pPr lvl="1" eaLnBrk="1" hangingPunct="1">
              <a:spcBef>
                <a:spcPct val="20000"/>
              </a:spcBef>
              <a:buClr>
                <a:srgbClr val="FF6600"/>
              </a:buClr>
              <a:buFont typeface="Wingdings" panose="05000000000000000000" pitchFamily="2" charset="2"/>
              <a:buChar char="Ø"/>
            </a:pPr>
            <a:r>
              <a:rPr lang="en-GB" altLang="en-US" sz="2400"/>
              <a:t>To be </a:t>
            </a:r>
            <a:r>
              <a:rPr lang="en-GB" altLang="en-US" sz="2800" b="1"/>
              <a:t>effective, efficient </a:t>
            </a:r>
            <a:r>
              <a:rPr lang="en-GB" altLang="en-US" sz="2800"/>
              <a:t>and</a:t>
            </a:r>
            <a:r>
              <a:rPr lang="en-GB" altLang="en-US" sz="2800" b="1"/>
              <a:t> of benefit </a:t>
            </a:r>
            <a:r>
              <a:rPr lang="en-GB" altLang="en-US" sz="2800"/>
              <a:t>to the members</a:t>
            </a:r>
            <a:r>
              <a:rPr lang="en-GB" altLang="en-US" sz="2800" b="1"/>
              <a:t>, the Regional body </a:t>
            </a:r>
            <a:r>
              <a:rPr lang="en-GB" altLang="en-US" sz="2800" b="1">
                <a:solidFill>
                  <a:srgbClr val="FF0000"/>
                </a:solidFill>
              </a:rPr>
              <a:t>needs</a:t>
            </a:r>
            <a:r>
              <a:rPr lang="en-GB" altLang="en-US" sz="2800" b="1"/>
              <a:t> CASH </a:t>
            </a:r>
            <a:r>
              <a:rPr lang="en-GB" altLang="en-US" sz="2800" b="1">
                <a:solidFill>
                  <a:srgbClr val="FF0000"/>
                </a:solidFill>
              </a:rPr>
              <a:t>to be able to carry out its activities.</a:t>
            </a:r>
          </a:p>
          <a:p>
            <a:pPr lvl="1" eaLnBrk="1" hangingPunct="1">
              <a:spcBef>
                <a:spcPct val="20000"/>
              </a:spcBef>
              <a:buClr>
                <a:srgbClr val="FF6600"/>
              </a:buClr>
              <a:buFont typeface="Wingdings" panose="05000000000000000000" pitchFamily="2" charset="2"/>
              <a:buChar char="Ø"/>
            </a:pPr>
            <a:r>
              <a:rPr lang="en-GB" altLang="en-US" sz="2400" b="1" u="sng">
                <a:solidFill>
                  <a:srgbClr val="0000FF"/>
                </a:solidFill>
              </a:rPr>
              <a:t>Therefore we must:</a:t>
            </a:r>
            <a:r>
              <a:rPr lang="en-GB" altLang="en-US" sz="2400" b="1"/>
              <a:t>	</a:t>
            </a:r>
          </a:p>
          <a:p>
            <a:pPr lvl="1" eaLnBrk="1" hangingPunct="1">
              <a:spcBef>
                <a:spcPct val="20000"/>
              </a:spcBef>
              <a:buClr>
                <a:srgbClr val="FF6600"/>
              </a:buClr>
              <a:buFont typeface="Wingdings" panose="05000000000000000000" pitchFamily="2" charset="2"/>
              <a:buChar char="Ø"/>
            </a:pPr>
            <a:r>
              <a:rPr lang="en-GB" altLang="en-US" b="1"/>
              <a:t>Pay our contributions regularly and on a timely basis: </a:t>
            </a:r>
            <a:r>
              <a:rPr lang="en-GB" altLang="en-US" b="1">
                <a:solidFill>
                  <a:srgbClr val="FF0000"/>
                </a:solidFill>
              </a:rPr>
              <a:t>latest 31</a:t>
            </a:r>
            <a:r>
              <a:rPr lang="en-GB" altLang="en-US" b="1" baseline="30000">
                <a:solidFill>
                  <a:srgbClr val="FF0000"/>
                </a:solidFill>
              </a:rPr>
              <a:t>st</a:t>
            </a:r>
            <a:r>
              <a:rPr lang="en-GB" altLang="en-US" b="1">
                <a:solidFill>
                  <a:srgbClr val="FF0000"/>
                </a:solidFill>
              </a:rPr>
              <a:t> March (of the same financial year its due)</a:t>
            </a:r>
          </a:p>
          <a:p>
            <a:pPr lvl="1" eaLnBrk="1" hangingPunct="1">
              <a:spcBef>
                <a:spcPct val="20000"/>
              </a:spcBef>
              <a:buClr>
                <a:srgbClr val="FF6600"/>
              </a:buClr>
              <a:buFont typeface="Wingdings" panose="05000000000000000000" pitchFamily="2" charset="2"/>
              <a:buChar char="Ø"/>
            </a:pPr>
            <a:endParaRPr lang="en-GB" altLang="en-US" b="1">
              <a:solidFill>
                <a:srgbClr val="00B050"/>
              </a:solidFill>
            </a:endParaRPr>
          </a:p>
          <a:p>
            <a:pPr lvl="1" eaLnBrk="1" hangingPunct="1">
              <a:spcBef>
                <a:spcPct val="20000"/>
              </a:spcBef>
              <a:buClr>
                <a:srgbClr val="FF6600"/>
              </a:buClr>
              <a:buFont typeface="Wingdings" panose="05000000000000000000" pitchFamily="2" charset="2"/>
              <a:buChar char="Ø"/>
            </a:pPr>
            <a:r>
              <a:rPr lang="en-GB" altLang="en-US" b="1"/>
              <a:t>Endeavour to pay all outstanding arrears</a:t>
            </a:r>
          </a:p>
          <a:p>
            <a:pPr lvl="1" eaLnBrk="1" hangingPunct="1">
              <a:spcBef>
                <a:spcPct val="20000"/>
              </a:spcBef>
              <a:buClr>
                <a:srgbClr val="FF6600"/>
              </a:buClr>
              <a:buFont typeface="Wingdings" panose="05000000000000000000" pitchFamily="2" charset="2"/>
              <a:buChar char="Ø"/>
            </a:pPr>
            <a:endParaRPr lang="en-GB" altLang="en-US" b="1">
              <a:solidFill>
                <a:srgbClr val="00B050"/>
              </a:solidFill>
            </a:endParaRPr>
          </a:p>
          <a:p>
            <a:pPr lvl="1" eaLnBrk="1" hangingPunct="1">
              <a:spcBef>
                <a:spcPct val="20000"/>
              </a:spcBef>
              <a:buClr>
                <a:srgbClr val="FF6600"/>
              </a:buClr>
              <a:buFont typeface="Wingdings" panose="05000000000000000000" pitchFamily="2" charset="2"/>
              <a:buChar char="Ø"/>
            </a:pPr>
            <a:r>
              <a:rPr lang="en-GB" altLang="en-US" b="1"/>
              <a:t>Continue to actively look for donor or alternative funding</a:t>
            </a:r>
          </a:p>
          <a:p>
            <a:pPr lvl="1" eaLnBrk="1" hangingPunct="1">
              <a:spcBef>
                <a:spcPct val="20000"/>
              </a:spcBef>
              <a:buClr>
                <a:srgbClr val="FF6600"/>
              </a:buClr>
              <a:buFont typeface="Wingdings" panose="05000000000000000000" pitchFamily="2" charset="2"/>
              <a:buChar char="Ø"/>
            </a:pPr>
            <a:endParaRPr lang="en-GB" altLang="en-US" b="1"/>
          </a:p>
          <a:p>
            <a:pPr lvl="1" eaLnBrk="1" hangingPunct="1">
              <a:spcBef>
                <a:spcPct val="20000"/>
              </a:spcBef>
              <a:buClr>
                <a:srgbClr val="FF6600"/>
              </a:buClr>
              <a:buFont typeface="Wingdings" panose="05000000000000000000" pitchFamily="2" charset="2"/>
              <a:buChar char="Ø"/>
            </a:pPr>
            <a:r>
              <a:rPr lang="en-US" altLang="en-US" b="1"/>
              <a:t>Continue to seek partnerships and synergies for our mutual benefit</a:t>
            </a:r>
          </a:p>
          <a:p>
            <a:pPr lvl="1" eaLnBrk="1" hangingPunct="1">
              <a:spcBef>
                <a:spcPct val="20000"/>
              </a:spcBef>
              <a:buClr>
                <a:srgbClr val="FF6600"/>
              </a:buClr>
              <a:buFont typeface="Wingdings" panose="05000000000000000000" pitchFamily="2" charset="2"/>
              <a:buChar char="Ø"/>
            </a:pPr>
            <a:endParaRPr lang="en-US" altLang="en-US" b="1"/>
          </a:p>
          <a:p>
            <a:pPr lvl="1" eaLnBrk="1" hangingPunct="1">
              <a:spcBef>
                <a:spcPct val="20000"/>
              </a:spcBef>
              <a:buClr>
                <a:srgbClr val="FF6600"/>
              </a:buClr>
              <a:buFont typeface="Wingdings" panose="05000000000000000000" pitchFamily="2" charset="2"/>
              <a:buChar char="Ø"/>
            </a:pPr>
            <a:r>
              <a:rPr lang="en-GB" altLang="en-US" b="1"/>
              <a:t>Continue to have strong and dynamic leadership to chart our way to the achievement of our national and regional strategic goals</a:t>
            </a:r>
            <a:endParaRPr lang="en-GB" altLang="en-US" sz="240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10">
            <a:extLst>
              <a:ext uri="{FF2B5EF4-FFF2-40B4-BE49-F238E27FC236}">
                <a16:creationId xmlns:a16="http://schemas.microsoft.com/office/drawing/2014/main" id="{62D80FB4-3A26-1094-F1CC-F863CFAD2D5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62000" y="0"/>
            <a:ext cx="8382000" cy="4572000"/>
          </a:xfrm>
        </p:spPr>
        <p:txBody>
          <a:bodyPr>
            <a:noAutofit/>
          </a:bodyPr>
          <a:lstStyle/>
          <a:p>
            <a:pPr marL="342900" indent="-342900" algn="ctr" eaLnBrk="1" fontAlgn="auto" hangingPunct="1">
              <a:spcAft>
                <a:spcPts val="0"/>
              </a:spcAft>
              <a:defRPr/>
            </a:pPr>
            <a:br>
              <a:rPr lang="en-GB" sz="4000" dirty="0">
                <a:solidFill>
                  <a:srgbClr val="FF0000"/>
                </a:solidFill>
              </a:rPr>
            </a:br>
            <a:br>
              <a:rPr lang="en-GB" sz="4000" dirty="0">
                <a:solidFill>
                  <a:srgbClr val="FF0000"/>
                </a:solidFill>
              </a:rPr>
            </a:br>
            <a:br>
              <a:rPr lang="en-GB" sz="4000" dirty="0">
                <a:solidFill>
                  <a:srgbClr val="FF0000"/>
                </a:solidFill>
              </a:rPr>
            </a:br>
            <a:br>
              <a:rPr lang="en-GB" sz="4000" dirty="0">
                <a:solidFill>
                  <a:srgbClr val="FF0000"/>
                </a:solidFill>
              </a:rPr>
            </a:br>
            <a:br>
              <a:rPr lang="en-GB" sz="4000" dirty="0">
                <a:solidFill>
                  <a:srgbClr val="FF0000"/>
                </a:solidFill>
              </a:rPr>
            </a:br>
            <a:br>
              <a:rPr lang="en-GB" sz="4000" dirty="0">
                <a:solidFill>
                  <a:srgbClr val="FF0000"/>
                </a:solidFill>
              </a:rPr>
            </a:br>
            <a:br>
              <a:rPr lang="en-GB" sz="4000" dirty="0">
                <a:solidFill>
                  <a:srgbClr val="FF0000"/>
                </a:solidFill>
              </a:rPr>
            </a:br>
            <a:br>
              <a:rPr lang="en-GB" sz="4000" dirty="0">
                <a:solidFill>
                  <a:srgbClr val="FF0000"/>
                </a:solidFill>
              </a:rPr>
            </a:br>
            <a:br>
              <a:rPr lang="en-GB" sz="4000" dirty="0">
                <a:solidFill>
                  <a:srgbClr val="FF0000"/>
                </a:solidFill>
              </a:rPr>
            </a:br>
            <a:br>
              <a:rPr lang="en-GB" sz="4000" dirty="0">
                <a:solidFill>
                  <a:srgbClr val="FF0000"/>
                </a:solidFill>
              </a:rPr>
            </a:br>
            <a:r>
              <a:rPr lang="en-GB" sz="4000" b="1" u="sng" dirty="0">
                <a:solidFill>
                  <a:srgbClr val="00B050"/>
                </a:solidFill>
              </a:rPr>
              <a:t>CONCLUSION:</a:t>
            </a:r>
            <a:br>
              <a:rPr lang="en-GB" sz="4000" b="1" dirty="0">
                <a:solidFill>
                  <a:srgbClr val="00B050"/>
                </a:solidFill>
              </a:rPr>
            </a:br>
            <a:r>
              <a:rPr lang="en-GB" sz="4000" b="1" dirty="0">
                <a:solidFill>
                  <a:srgbClr val="0000FF"/>
                </a:solidFill>
              </a:rPr>
              <a:t>WITH</a:t>
            </a:r>
            <a:br>
              <a:rPr lang="en-GB" sz="4000" b="1" dirty="0">
                <a:solidFill>
                  <a:srgbClr val="0000FF"/>
                </a:solidFill>
              </a:rPr>
            </a:br>
            <a:r>
              <a:rPr lang="en-GB" sz="4000" b="1" dirty="0">
                <a:solidFill>
                  <a:srgbClr val="0000FF"/>
                </a:solidFill>
              </a:rPr>
              <a:t>GOOD LEADERSHIP</a:t>
            </a:r>
            <a:br>
              <a:rPr lang="en-GB" sz="4000" b="1" dirty="0">
                <a:solidFill>
                  <a:srgbClr val="0000FF"/>
                </a:solidFill>
              </a:rPr>
            </a:br>
            <a:r>
              <a:rPr lang="en-GB" sz="4000" b="1" dirty="0">
                <a:solidFill>
                  <a:schemeClr val="tx1"/>
                </a:solidFill>
              </a:rPr>
              <a:t>TEAMWORK</a:t>
            </a:r>
            <a:r>
              <a:rPr lang="en-GB" sz="4000" b="1" dirty="0">
                <a:solidFill>
                  <a:srgbClr val="FF0000"/>
                </a:solidFill>
              </a:rPr>
              <a:t> </a:t>
            </a:r>
            <a:r>
              <a:rPr lang="en-GB" sz="4000" b="1" dirty="0">
                <a:solidFill>
                  <a:schemeClr val="tx1"/>
                </a:solidFill>
              </a:rPr>
              <a:t>&amp;</a:t>
            </a:r>
            <a:r>
              <a:rPr lang="en-GB" sz="4000" b="1" dirty="0">
                <a:solidFill>
                  <a:srgbClr val="FF0000"/>
                </a:solidFill>
              </a:rPr>
              <a:t> DETERMINATION </a:t>
            </a:r>
            <a:br>
              <a:rPr lang="en-GB" sz="4000" b="1" dirty="0">
                <a:solidFill>
                  <a:srgbClr val="0000FF"/>
                </a:solidFill>
              </a:rPr>
            </a:br>
            <a:r>
              <a:rPr lang="en-GB" sz="4000" b="1" dirty="0">
                <a:solidFill>
                  <a:srgbClr val="FF6600"/>
                </a:solidFill>
                <a:sym typeface="Wingdings" pitchFamily="2" charset="2"/>
              </a:rPr>
              <a:t> </a:t>
            </a:r>
            <a:br>
              <a:rPr lang="en-GB" sz="4000" u="sng" dirty="0">
                <a:solidFill>
                  <a:srgbClr val="FF0000"/>
                </a:solidFill>
              </a:rPr>
            </a:br>
            <a:endParaRPr lang="en-GB" sz="4000" dirty="0">
              <a:solidFill>
                <a:srgbClr val="0000FF"/>
              </a:solidFill>
            </a:endParaRPr>
          </a:p>
        </p:txBody>
      </p:sp>
      <p:sp>
        <p:nvSpPr>
          <p:cNvPr id="84995" name="Rectangle 11">
            <a:extLst>
              <a:ext uri="{FF2B5EF4-FFF2-40B4-BE49-F238E27FC236}">
                <a16:creationId xmlns:a16="http://schemas.microsoft.com/office/drawing/2014/main" id="{0BD40730-8850-9C1F-2BBC-CEAB4C4319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886200"/>
            <a:ext cx="9144000" cy="2743200"/>
          </a:xfrm>
        </p:spPr>
        <p:txBody>
          <a:bodyPr/>
          <a:lstStyle/>
          <a:p>
            <a:pPr marL="342900" indent="-342900" algn="ctr" eaLnBrk="1" hangingPunct="1"/>
            <a:r>
              <a:rPr lang="en-GB" altLang="en-US" sz="7000" b="1">
                <a:solidFill>
                  <a:srgbClr val="0000FF"/>
                </a:solidFill>
              </a:rPr>
              <a:t>WE CAN DO IT!!!</a:t>
            </a:r>
          </a:p>
          <a:p>
            <a:pPr marL="342900" indent="-342900" algn="ctr" eaLnBrk="1" hangingPunct="1"/>
            <a:endParaRPr lang="en-GB" altLang="en-US" sz="3200" b="1">
              <a:solidFill>
                <a:srgbClr val="0000FF"/>
              </a:solidFill>
            </a:endParaRPr>
          </a:p>
          <a:p>
            <a:pPr marL="342900" indent="-342900" algn="ctr" eaLnBrk="1" hangingPunct="1"/>
            <a:r>
              <a:rPr lang="en-GB" altLang="en-US" sz="3200" b="1">
                <a:solidFill>
                  <a:srgbClr val="FF0000"/>
                </a:solidFill>
              </a:rPr>
              <a:t>THANK YOU</a:t>
            </a:r>
            <a:r>
              <a:rPr lang="en-GB" altLang="en-US" sz="3200" b="1">
                <a:solidFill>
                  <a:srgbClr val="0000FF"/>
                </a:solidFill>
              </a:rPr>
              <a:t>!!!!!!</a:t>
            </a:r>
          </a:p>
        </p:txBody>
      </p:sp>
      <p:sp>
        <p:nvSpPr>
          <p:cNvPr id="33794" name="Rectangle 4">
            <a:extLst>
              <a:ext uri="{FF2B5EF4-FFF2-40B4-BE49-F238E27FC236}">
                <a16:creationId xmlns:a16="http://schemas.microsoft.com/office/drawing/2014/main" id="{0F1AF521-8465-0A80-22B5-46C2B9D3ECFE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2D3F87BB-5B1C-4D4C-A13F-35A49C4C5809}" type="datetime4">
              <a:rPr lang="en-GB" smtClean="0"/>
              <a:pPr>
                <a:defRPr/>
              </a:pPr>
              <a:t>07 May 2023</a:t>
            </a:fld>
            <a:endParaRPr lang="en-GB"/>
          </a:p>
        </p:txBody>
      </p:sp>
      <p:sp>
        <p:nvSpPr>
          <p:cNvPr id="84997" name="Line 4">
            <a:extLst>
              <a:ext uri="{FF2B5EF4-FFF2-40B4-BE49-F238E27FC236}">
                <a16:creationId xmlns:a16="http://schemas.microsoft.com/office/drawing/2014/main" id="{9081ECD4-867C-6451-E8B2-48162945D0D5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" y="3657600"/>
            <a:ext cx="8305800" cy="0"/>
          </a:xfrm>
          <a:prstGeom prst="line">
            <a:avLst/>
          </a:prstGeom>
          <a:noFill/>
          <a:ln w="19050">
            <a:solidFill>
              <a:srgbClr val="B2B2B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Date Placeholder 3">
            <a:extLst>
              <a:ext uri="{FF2B5EF4-FFF2-40B4-BE49-F238E27FC236}">
                <a16:creationId xmlns:a16="http://schemas.microsoft.com/office/drawing/2014/main" id="{27AC2694-E7A9-4C07-7CDB-52D564781258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20DB505-165A-40AB-8116-46E6DB4A0489}" type="datetime4">
              <a:rPr lang="en-US" smtClean="0"/>
              <a:pPr>
                <a:defRPr/>
              </a:pPr>
              <a:t>May 7, 2023</a:t>
            </a:fld>
            <a:endParaRPr lang="en-US" dirty="0"/>
          </a:p>
        </p:txBody>
      </p:sp>
      <p:sp>
        <p:nvSpPr>
          <p:cNvPr id="18435" name="Slide Number Placeholder 4">
            <a:extLst>
              <a:ext uri="{FF2B5EF4-FFF2-40B4-BE49-F238E27FC236}">
                <a16:creationId xmlns:a16="http://schemas.microsoft.com/office/drawing/2014/main" id="{FB598B6F-5A53-3D76-9F4D-C7023710B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E08BB45-810A-4602-9415-CE5FE9C48F5F}" type="slidenum">
              <a:rPr lang="en-US" altLang="en-US" sz="1200" smtClean="0">
                <a:solidFill>
                  <a:srgbClr val="B5A788"/>
                </a:solidFill>
              </a:rPr>
              <a:pPr/>
              <a:t>4</a:t>
            </a:fld>
            <a:endParaRPr lang="en-US" altLang="en-US" sz="1200">
              <a:solidFill>
                <a:srgbClr val="B5A788"/>
              </a:solidFill>
            </a:endParaRPr>
          </a:p>
        </p:txBody>
      </p:sp>
      <p:sp>
        <p:nvSpPr>
          <p:cNvPr id="18436" name="Slide Number Placeholder 5">
            <a:extLst>
              <a:ext uri="{FF2B5EF4-FFF2-40B4-BE49-F238E27FC236}">
                <a16:creationId xmlns:a16="http://schemas.microsoft.com/office/drawing/2014/main" id="{B35093A7-2A62-DF7F-3C7C-36B77D4031AA}"/>
              </a:ext>
            </a:extLst>
          </p:cNvPr>
          <p:cNvSpPr txBox="1">
            <a:spLocks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EBB8E301-16EA-47C1-BC9B-F46A4769C351}" type="slidenum">
              <a:rPr lang="en-US" altLang="en-US" sz="1400">
                <a:solidFill>
                  <a:srgbClr val="B2B2B2"/>
                </a:solidFill>
              </a:rPr>
              <a:pPr algn="r" eaLnBrk="1" hangingPunct="1"/>
              <a:t>4</a:t>
            </a:fld>
            <a:endParaRPr lang="en-US" altLang="en-US" sz="1400">
              <a:solidFill>
                <a:srgbClr val="B2B2B2"/>
              </a:solidFill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40308523-E767-A5DD-5B56-D7DB7FBA28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763" y="685800"/>
            <a:ext cx="8915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r>
              <a:rPr lang="en-GB" sz="3600" b="1" kern="0" dirty="0">
                <a:solidFill>
                  <a:srgbClr val="FF6600"/>
                </a:solidFill>
                <a:latin typeface="+mj-lt"/>
                <a:ea typeface="+mj-ea"/>
                <a:cs typeface="+mj-cs"/>
              </a:rPr>
              <a:t>	</a:t>
            </a:r>
            <a:r>
              <a:rPr lang="en-GB" sz="3000" b="1" u="sng" kern="0" dirty="0">
                <a:solidFill>
                  <a:srgbClr val="FF6600"/>
                </a:solidFill>
                <a:latin typeface="+mj-lt"/>
                <a:ea typeface="+mj-ea"/>
                <a:cs typeface="+mj-cs"/>
              </a:rPr>
              <a:t>FINANCIAL STATEMENTS 2021 </a:t>
            </a:r>
          </a:p>
          <a:p>
            <a:pPr eaLnBrk="1" hangingPunct="1">
              <a:defRPr/>
            </a:pPr>
            <a:endParaRPr lang="en-GB" sz="3600" b="1" kern="0" dirty="0">
              <a:solidFill>
                <a:srgbClr val="FF6600"/>
              </a:solidFill>
              <a:latin typeface="+mj-lt"/>
              <a:ea typeface="+mj-ea"/>
              <a:cs typeface="+mj-cs"/>
            </a:endParaRPr>
          </a:p>
          <a:p>
            <a:pPr eaLnBrk="1" hangingPunct="1">
              <a:defRPr/>
            </a:pPr>
            <a:endParaRPr lang="en-US" sz="3600" b="1" u="sng" kern="0" dirty="0">
              <a:solidFill>
                <a:srgbClr val="FF66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8438" name="Rectangle 3">
            <a:extLst>
              <a:ext uri="{FF2B5EF4-FFF2-40B4-BE49-F238E27FC236}">
                <a16:creationId xmlns:a16="http://schemas.microsoft.com/office/drawing/2014/main" id="{38D89B21-B3AF-4171-2A3D-FC1D5F48DA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8063" y="531813"/>
            <a:ext cx="8135937" cy="579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Clr>
                <a:srgbClr val="FF0000"/>
              </a:buClr>
            </a:pPr>
            <a:r>
              <a:rPr lang="en-GB" altLang="en-US" sz="2200" b="1">
                <a:cs typeface="Arial" panose="020B0604020202020204" pitchFamily="34" charset="0"/>
              </a:rPr>
              <a:t>The Committee presents the Financial Statements for the period from </a:t>
            </a:r>
            <a:r>
              <a:rPr lang="en-GB" altLang="en-US" sz="2200" b="1">
                <a:solidFill>
                  <a:srgbClr val="FF0000"/>
                </a:solidFill>
                <a:cs typeface="Arial" panose="020B0604020202020204" pitchFamily="34" charset="0"/>
              </a:rPr>
              <a:t>31</a:t>
            </a:r>
            <a:r>
              <a:rPr lang="en-GB" altLang="en-US" sz="2200" b="1" baseline="30000">
                <a:solidFill>
                  <a:srgbClr val="FF0000"/>
                </a:solidFill>
                <a:cs typeface="Arial" panose="020B0604020202020204" pitchFamily="34" charset="0"/>
              </a:rPr>
              <a:t>ST</a:t>
            </a:r>
            <a:r>
              <a:rPr lang="en-GB" altLang="en-US" sz="2200" b="1">
                <a:solidFill>
                  <a:srgbClr val="FF0000"/>
                </a:solidFill>
                <a:cs typeface="Arial" panose="020B0604020202020204" pitchFamily="34" charset="0"/>
              </a:rPr>
              <a:t> DECEMBER 2021.</a:t>
            </a: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en-US" altLang="en-US" sz="2200" b="1"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Clr>
                <a:srgbClr val="FF0000"/>
              </a:buClr>
            </a:pPr>
            <a:r>
              <a:rPr lang="en-US" altLang="en-US" sz="2200" b="1" u="sng">
                <a:solidFill>
                  <a:srgbClr val="00B050"/>
                </a:solidFill>
                <a:cs typeface="Arial" panose="020B0604020202020204" pitchFamily="34" charset="0"/>
              </a:rPr>
              <a:t>KEY HIGHLIGHTS:</a:t>
            </a:r>
            <a:endParaRPr lang="en-GB" altLang="en-US" sz="2200" b="1">
              <a:solidFill>
                <a:srgbClr val="00B050"/>
              </a:solidFill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GB" altLang="en-US" sz="2200" b="1">
                <a:cs typeface="Arial" panose="020B0604020202020204" pitchFamily="34" charset="0"/>
              </a:rPr>
              <a:t>The expenditure is based on the execution of the approved budget of </a:t>
            </a:r>
            <a:r>
              <a:rPr lang="en-GB" altLang="en-US" sz="2200" b="1">
                <a:solidFill>
                  <a:srgbClr val="FF0000"/>
                </a:solidFill>
                <a:cs typeface="Arial" panose="020B0604020202020204" pitchFamily="34" charset="0"/>
              </a:rPr>
              <a:t>€</a:t>
            </a:r>
            <a:r>
              <a:rPr lang="en-GB" altLang="en-US" sz="2200" b="1" i="1">
                <a:solidFill>
                  <a:srgbClr val="FF0000"/>
                </a:solidFill>
                <a:cs typeface="Arial" panose="020B0604020202020204" pitchFamily="34" charset="0"/>
              </a:rPr>
              <a:t>333,057</a:t>
            </a:r>
            <a:r>
              <a:rPr lang="en-GB" altLang="en-US" sz="2200" b="1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GB" altLang="en-US" sz="2200" b="1">
                <a:cs typeface="Arial" panose="020B0604020202020204" pitchFamily="34" charset="0"/>
              </a:rPr>
              <a:t>for the year under review</a:t>
            </a: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en-GB" altLang="en-US" sz="2200" b="1"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GB" altLang="en-US" sz="2200" b="1">
                <a:cs typeface="Arial" panose="020B0604020202020204" pitchFamily="34" charset="0"/>
              </a:rPr>
              <a:t>The actual expenditure incurred from the budget amounted to </a:t>
            </a:r>
            <a:r>
              <a:rPr lang="en-GB" altLang="en-US" sz="2200" b="1">
                <a:solidFill>
                  <a:srgbClr val="FF0000"/>
                </a:solidFill>
                <a:cs typeface="Arial" panose="020B0604020202020204" pitchFamily="34" charset="0"/>
              </a:rPr>
              <a:t>€139,773 </a:t>
            </a:r>
            <a:r>
              <a:rPr lang="en-GB" altLang="en-US" sz="2200" b="1">
                <a:cs typeface="Arial" panose="020B0604020202020204" pitchFamily="34" charset="0"/>
              </a:rPr>
              <a:t>(42%) leaving a </a:t>
            </a:r>
            <a:r>
              <a:rPr lang="en-GB" altLang="en-US" sz="2200" b="1">
                <a:solidFill>
                  <a:srgbClr val="FF0000"/>
                </a:solidFill>
                <a:cs typeface="Arial" panose="020B0604020202020204" pitchFamily="34" charset="0"/>
              </a:rPr>
              <a:t>positive variance </a:t>
            </a:r>
            <a:r>
              <a:rPr lang="en-GB" altLang="en-US" sz="2200" b="1">
                <a:cs typeface="Arial" panose="020B0604020202020204" pitchFamily="34" charset="0"/>
              </a:rPr>
              <a:t>of  </a:t>
            </a:r>
            <a:r>
              <a:rPr lang="en-GB" altLang="en-US" sz="2200" b="1">
                <a:solidFill>
                  <a:srgbClr val="FF0000"/>
                </a:solidFill>
                <a:cs typeface="Arial" panose="020B0604020202020204" pitchFamily="34" charset="0"/>
              </a:rPr>
              <a:t>€193284 </a:t>
            </a:r>
            <a:r>
              <a:rPr lang="en-GB" altLang="en-US" sz="2200" b="1">
                <a:cs typeface="Arial" panose="020B0604020202020204" pitchFamily="34" charset="0"/>
              </a:rPr>
              <a:t>(58%).</a:t>
            </a: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en-GB" altLang="en-US" sz="2200" b="1"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GB" altLang="en-US" sz="2200" b="1" u="sng">
                <a:cs typeface="Arial" panose="020B0604020202020204" pitchFamily="34" charset="0"/>
              </a:rPr>
              <a:t>The reasons for the variance are as follows: </a:t>
            </a: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 2" panose="05020102010507070707" pitchFamily="18" charset="2"/>
              <a:buNone/>
            </a:pPr>
            <a:endParaRPr lang="en-GB" altLang="en-US" sz="2200" b="1"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 2" panose="05020102010507070707" pitchFamily="18" charset="2"/>
              <a:buNone/>
            </a:pPr>
            <a:r>
              <a:rPr lang="en-GB" altLang="en-US" sz="2200" b="1">
                <a:cs typeface="Arial" panose="020B0604020202020204" pitchFamily="34" charset="0"/>
              </a:rPr>
              <a:t>**Much of the planned </a:t>
            </a:r>
            <a:r>
              <a:rPr lang="en-GB" altLang="en-US" sz="2200" b="1">
                <a:solidFill>
                  <a:srgbClr val="FF0000"/>
                </a:solidFill>
                <a:cs typeface="Arial" panose="020B0604020202020204" pitchFamily="34" charset="0"/>
              </a:rPr>
              <a:t>regional capacity building activities</a:t>
            </a:r>
            <a:r>
              <a:rPr lang="en-GB" altLang="en-US" sz="2200" b="1">
                <a:cs typeface="Arial" panose="020B0604020202020204" pitchFamily="34" charset="0"/>
              </a:rPr>
              <a:t>, </a:t>
            </a:r>
            <a:r>
              <a:rPr lang="en-GB" altLang="en-US" sz="2200" b="1">
                <a:solidFill>
                  <a:srgbClr val="FF0000"/>
                </a:solidFill>
                <a:cs typeface="Arial" panose="020B0604020202020204" pitchFamily="34" charset="0"/>
              </a:rPr>
              <a:t>technical assistance missions </a:t>
            </a:r>
            <a:r>
              <a:rPr lang="en-GB" altLang="en-US" sz="2200" b="1">
                <a:cs typeface="Arial" panose="020B0604020202020204" pitchFamily="34" charset="0"/>
              </a:rPr>
              <a:t>and regional </a:t>
            </a:r>
            <a:r>
              <a:rPr lang="en-GB" altLang="en-US" sz="2200" b="1">
                <a:solidFill>
                  <a:srgbClr val="FF0000"/>
                </a:solidFill>
                <a:cs typeface="Arial" panose="020B0604020202020204" pitchFamily="34" charset="0"/>
              </a:rPr>
              <a:t>“face to face” meetings </a:t>
            </a:r>
            <a:r>
              <a:rPr lang="en-GB" altLang="en-US" sz="2200" b="1">
                <a:cs typeface="Arial" panose="020B0604020202020204" pitchFamily="34" charset="0"/>
              </a:rPr>
              <a:t>did </a:t>
            </a:r>
            <a:r>
              <a:rPr lang="en-GB" altLang="en-US" sz="2200" b="1">
                <a:solidFill>
                  <a:srgbClr val="FF0000"/>
                </a:solidFill>
                <a:cs typeface="Arial" panose="020B0604020202020204" pitchFamily="34" charset="0"/>
              </a:rPr>
              <a:t>not take place </a:t>
            </a:r>
            <a:r>
              <a:rPr lang="en-GB" altLang="en-US" sz="2200" b="1">
                <a:cs typeface="Arial" panose="020B0604020202020204" pitchFamily="34" charset="0"/>
              </a:rPr>
              <a:t>due to </a:t>
            </a:r>
            <a:r>
              <a:rPr lang="en-GB" altLang="en-US" sz="2200" b="1">
                <a:solidFill>
                  <a:srgbClr val="FF0000"/>
                </a:solidFill>
                <a:cs typeface="Arial" panose="020B0604020202020204" pitchFamily="34" charset="0"/>
              </a:rPr>
              <a:t>Covid-19 </a:t>
            </a:r>
            <a:r>
              <a:rPr lang="en-GB" altLang="en-US" sz="2200" b="1">
                <a:cs typeface="Arial" panose="020B0604020202020204" pitchFamily="34" charset="0"/>
              </a:rPr>
              <a:t>= </a:t>
            </a:r>
            <a:r>
              <a:rPr lang="en-GB" altLang="en-US" sz="2200" b="1">
                <a:solidFill>
                  <a:srgbClr val="FF0000"/>
                </a:solidFill>
                <a:cs typeface="Arial" panose="020B0604020202020204" pitchFamily="34" charset="0"/>
              </a:rPr>
              <a:t>€</a:t>
            </a:r>
            <a:r>
              <a:rPr lang="en-GB" altLang="en-US" sz="2200" b="1" i="1">
                <a:solidFill>
                  <a:srgbClr val="FF0000"/>
                </a:solidFill>
                <a:cs typeface="Arial" panose="020B0604020202020204" pitchFamily="34" charset="0"/>
              </a:rPr>
              <a:t>110,317</a:t>
            </a:r>
            <a:endParaRPr lang="en-GB" altLang="en-US" sz="220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 2" panose="05020102010507070707" pitchFamily="18" charset="2"/>
              <a:buNone/>
            </a:pPr>
            <a:endParaRPr lang="en-GB" altLang="en-US" sz="2200" b="1"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 2" panose="05020102010507070707" pitchFamily="18" charset="2"/>
              <a:buNone/>
            </a:pPr>
            <a:r>
              <a:rPr lang="en-GB" altLang="en-US" sz="2200" b="1">
                <a:cs typeface="Arial" panose="020B0604020202020204" pitchFamily="34" charset="0"/>
              </a:rPr>
              <a:t>**The planned </a:t>
            </a:r>
            <a:r>
              <a:rPr lang="en-GB" altLang="en-US" sz="2200" b="1">
                <a:solidFill>
                  <a:srgbClr val="FF0000"/>
                </a:solidFill>
                <a:cs typeface="Arial" panose="020B0604020202020204" pitchFamily="34" charset="0"/>
              </a:rPr>
              <a:t>publications</a:t>
            </a:r>
            <a:r>
              <a:rPr lang="en-GB" altLang="en-US" sz="2200" b="1">
                <a:cs typeface="Arial" panose="020B0604020202020204" pitchFamily="34" charset="0"/>
              </a:rPr>
              <a:t> activities did </a:t>
            </a:r>
            <a:r>
              <a:rPr lang="en-GB" altLang="en-US" sz="2200" b="1">
                <a:solidFill>
                  <a:srgbClr val="FF0000"/>
                </a:solidFill>
                <a:cs typeface="Arial" panose="020B0604020202020204" pitchFamily="34" charset="0"/>
              </a:rPr>
              <a:t>no</a:t>
            </a:r>
            <a:r>
              <a:rPr lang="en-GB" altLang="en-US" sz="2200" b="1">
                <a:cs typeface="Arial" panose="020B0604020202020204" pitchFamily="34" charset="0"/>
              </a:rPr>
              <a:t>t take place &amp; </a:t>
            </a:r>
            <a:r>
              <a:rPr lang="en-GB" altLang="en-US" sz="2200" b="1">
                <a:solidFill>
                  <a:srgbClr val="FF0000"/>
                </a:solidFill>
                <a:cs typeface="Arial" panose="020B0604020202020204" pitchFamily="34" charset="0"/>
              </a:rPr>
              <a:t>in-house services </a:t>
            </a:r>
            <a:r>
              <a:rPr lang="en-GB" altLang="en-US" sz="2200" b="1">
                <a:cs typeface="Arial" panose="020B0604020202020204" pitchFamily="34" charset="0"/>
              </a:rPr>
              <a:t>also </a:t>
            </a:r>
            <a:r>
              <a:rPr lang="en-GB" altLang="en-US" sz="2200" b="1">
                <a:solidFill>
                  <a:srgbClr val="FF0000"/>
                </a:solidFill>
                <a:cs typeface="Arial" panose="020B0604020202020204" pitchFamily="34" charset="0"/>
              </a:rPr>
              <a:t>provided savings </a:t>
            </a:r>
            <a:r>
              <a:rPr lang="en-GB" altLang="en-US" sz="2200" b="1">
                <a:cs typeface="Arial" panose="020B0604020202020204" pitchFamily="34" charset="0"/>
              </a:rPr>
              <a:t>totalling = </a:t>
            </a:r>
            <a:r>
              <a:rPr lang="en-GB" altLang="en-US" sz="2200" b="1">
                <a:solidFill>
                  <a:srgbClr val="FF0000"/>
                </a:solidFill>
                <a:cs typeface="Arial" panose="020B0604020202020204" pitchFamily="34" charset="0"/>
              </a:rPr>
              <a:t>€</a:t>
            </a:r>
            <a:r>
              <a:rPr lang="en-GB" altLang="en-US" sz="2200" b="1" i="1">
                <a:solidFill>
                  <a:srgbClr val="FF0000"/>
                </a:solidFill>
                <a:cs typeface="Arial" panose="020B0604020202020204" pitchFamily="34" charset="0"/>
              </a:rPr>
              <a:t>74,269</a:t>
            </a: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 2" panose="05020102010507070707" pitchFamily="18" charset="2"/>
              <a:buNone/>
            </a:pPr>
            <a:endParaRPr lang="en-US" altLang="en-US" sz="2200" b="1" i="1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 2" panose="05020102010507070707" pitchFamily="18" charset="2"/>
              <a:buNone/>
            </a:pPr>
            <a:r>
              <a:rPr lang="en-GB" altLang="en-US" sz="2200" b="1">
                <a:cs typeface="Arial" panose="020B0604020202020204" pitchFamily="34" charset="0"/>
              </a:rPr>
              <a:t>**The rest was down to </a:t>
            </a:r>
            <a:r>
              <a:rPr lang="en-GB" altLang="en-US" sz="2200" b="1">
                <a:solidFill>
                  <a:srgbClr val="FF0000"/>
                </a:solidFill>
                <a:cs typeface="Arial" panose="020B0604020202020204" pitchFamily="34" charset="0"/>
              </a:rPr>
              <a:t>savings in office supplies, assistance from local administrations </a:t>
            </a:r>
            <a:r>
              <a:rPr lang="en-GB" altLang="en-US" sz="2200" b="1">
                <a:cs typeface="Arial" panose="020B0604020202020204" pitchFamily="34" charset="0"/>
              </a:rPr>
              <a:t>and </a:t>
            </a:r>
            <a:r>
              <a:rPr lang="en-GB" altLang="en-US" sz="2200" b="1">
                <a:solidFill>
                  <a:srgbClr val="FF0000"/>
                </a:solidFill>
                <a:cs typeface="Arial" panose="020B0604020202020204" pitchFamily="34" charset="0"/>
              </a:rPr>
              <a:t>unused</a:t>
            </a:r>
            <a:r>
              <a:rPr lang="en-GB" altLang="en-US" sz="2200" b="1">
                <a:cs typeface="Arial" panose="020B0604020202020204" pitchFamily="34" charset="0"/>
              </a:rPr>
              <a:t> contingency fund</a:t>
            </a:r>
            <a:endParaRPr lang="en-US" altLang="en-US" sz="2200" b="1" i="1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Clr>
                <a:srgbClr val="FF0000"/>
              </a:buClr>
            </a:pPr>
            <a:endParaRPr lang="en-GB" altLang="en-US" b="1" i="1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 2" panose="05020102010507070707" pitchFamily="18" charset="2"/>
              <a:buNone/>
            </a:pPr>
            <a:endParaRPr lang="en-GB" altLang="en-US" b="1" i="1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 2" panose="05020102010507070707" pitchFamily="18" charset="2"/>
              <a:buNone/>
            </a:pPr>
            <a:endParaRPr lang="en-GB" altLang="en-US" b="1"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en-GB" altLang="en-US"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en-GB" altLang="en-US" b="1"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en-GB" altLang="en-US" b="1"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Date Placeholder 3">
            <a:extLst>
              <a:ext uri="{FF2B5EF4-FFF2-40B4-BE49-F238E27FC236}">
                <a16:creationId xmlns:a16="http://schemas.microsoft.com/office/drawing/2014/main" id="{8020282C-348E-19F7-6826-C0616E14C9D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20DB505-165A-40AB-8116-46E6DB4A0489}" type="datetime4">
              <a:rPr lang="en-US" smtClean="0"/>
              <a:pPr>
                <a:defRPr/>
              </a:pPr>
              <a:t>May 7, 2023</a:t>
            </a:fld>
            <a:endParaRPr lang="en-US" dirty="0"/>
          </a:p>
        </p:txBody>
      </p:sp>
      <p:sp>
        <p:nvSpPr>
          <p:cNvPr id="20483" name="Slide Number Placeholder 4">
            <a:extLst>
              <a:ext uri="{FF2B5EF4-FFF2-40B4-BE49-F238E27FC236}">
                <a16:creationId xmlns:a16="http://schemas.microsoft.com/office/drawing/2014/main" id="{3243A75A-BE67-56D3-4066-5B87F61A0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11EA8E5-142D-412E-AF7E-F7F04849D69C}" type="slidenum">
              <a:rPr lang="en-US" altLang="en-US" sz="1200" smtClean="0">
                <a:solidFill>
                  <a:srgbClr val="B5A788"/>
                </a:solidFill>
              </a:rPr>
              <a:pPr/>
              <a:t>5</a:t>
            </a:fld>
            <a:endParaRPr lang="en-US" altLang="en-US" sz="1200">
              <a:solidFill>
                <a:srgbClr val="B5A788"/>
              </a:solidFill>
            </a:endParaRPr>
          </a:p>
        </p:txBody>
      </p:sp>
      <p:sp>
        <p:nvSpPr>
          <p:cNvPr id="20484" name="Slide Number Placeholder 5">
            <a:extLst>
              <a:ext uri="{FF2B5EF4-FFF2-40B4-BE49-F238E27FC236}">
                <a16:creationId xmlns:a16="http://schemas.microsoft.com/office/drawing/2014/main" id="{FA23A0B9-16F0-BF8A-F603-01C8AA0A6C72}"/>
              </a:ext>
            </a:extLst>
          </p:cNvPr>
          <p:cNvSpPr txBox="1">
            <a:spLocks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AB3B1490-BF2C-4894-A127-FF04AC73F807}" type="slidenum">
              <a:rPr lang="en-US" altLang="en-US" sz="1400">
                <a:solidFill>
                  <a:srgbClr val="B2B2B2"/>
                </a:solidFill>
              </a:rPr>
              <a:pPr algn="r" eaLnBrk="1" hangingPunct="1"/>
              <a:t>5</a:t>
            </a:fld>
            <a:endParaRPr lang="en-US" altLang="en-US" sz="1400">
              <a:solidFill>
                <a:srgbClr val="B2B2B2"/>
              </a:solidFill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4C37B44C-5F63-2AB9-0243-CDE5582F87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763" y="685800"/>
            <a:ext cx="8915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r>
              <a:rPr lang="en-GB" sz="3600" b="1" kern="0" dirty="0">
                <a:solidFill>
                  <a:srgbClr val="FF6600"/>
                </a:solidFill>
                <a:latin typeface="+mj-lt"/>
                <a:ea typeface="+mj-ea"/>
                <a:cs typeface="+mj-cs"/>
              </a:rPr>
              <a:t>	</a:t>
            </a:r>
            <a:r>
              <a:rPr lang="en-GB" sz="3000" b="1" u="sng" kern="0" dirty="0">
                <a:solidFill>
                  <a:srgbClr val="FF6600"/>
                </a:solidFill>
                <a:latin typeface="+mj-lt"/>
                <a:ea typeface="+mj-ea"/>
                <a:cs typeface="+mj-cs"/>
              </a:rPr>
              <a:t>FINANCIAL STATEMENTS 2021</a:t>
            </a:r>
          </a:p>
          <a:p>
            <a:pPr eaLnBrk="1" hangingPunct="1">
              <a:defRPr/>
            </a:pPr>
            <a:endParaRPr lang="en-GB" sz="3600" b="1" kern="0" dirty="0">
              <a:solidFill>
                <a:srgbClr val="FF6600"/>
              </a:solidFill>
              <a:latin typeface="+mj-lt"/>
              <a:ea typeface="+mj-ea"/>
              <a:cs typeface="+mj-cs"/>
            </a:endParaRPr>
          </a:p>
          <a:p>
            <a:pPr eaLnBrk="1" hangingPunct="1">
              <a:defRPr/>
            </a:pPr>
            <a:endParaRPr lang="en-US" sz="3600" b="1" u="sng" kern="0" dirty="0">
              <a:solidFill>
                <a:srgbClr val="FF66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0486" name="Rectangle 3">
            <a:extLst>
              <a:ext uri="{FF2B5EF4-FFF2-40B4-BE49-F238E27FC236}">
                <a16:creationId xmlns:a16="http://schemas.microsoft.com/office/drawing/2014/main" id="{23D09732-857C-B7BE-86D9-5F05466C1B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457200"/>
            <a:ext cx="8080375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en-US" altLang="en-US" sz="2500" b="1" u="sng">
              <a:solidFill>
                <a:srgbClr val="92D050"/>
              </a:solidFill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Clr>
                <a:srgbClr val="FF0000"/>
              </a:buClr>
            </a:pPr>
            <a:r>
              <a:rPr lang="en-US" altLang="en-US" sz="2500" b="1" u="sng">
                <a:solidFill>
                  <a:srgbClr val="92D050"/>
                </a:solidFill>
                <a:cs typeface="Arial" panose="020B0604020202020204" pitchFamily="34" charset="0"/>
              </a:rPr>
              <a:t>KEY HIGHLIGHTS (Continued):</a:t>
            </a: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en-GB" altLang="en-US" b="1"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altLang="en-US" sz="2500">
                <a:cs typeface="Arial" panose="020B0604020202020204" pitchFamily="34" charset="0"/>
              </a:rPr>
              <a:t>Total </a:t>
            </a:r>
            <a:r>
              <a:rPr lang="en-US" altLang="en-US" sz="2500" b="1">
                <a:solidFill>
                  <a:srgbClr val="FF0000"/>
                </a:solidFill>
                <a:cs typeface="Arial" panose="020B0604020202020204" pitchFamily="34" charset="0"/>
              </a:rPr>
              <a:t>income</a:t>
            </a:r>
            <a:r>
              <a:rPr lang="en-US" altLang="en-US" sz="2500">
                <a:cs typeface="Arial" panose="020B0604020202020204" pitchFamily="34" charset="0"/>
              </a:rPr>
              <a:t> for the period amounted to </a:t>
            </a:r>
            <a:r>
              <a:rPr lang="en-US" altLang="en-US" sz="2500" b="1">
                <a:solidFill>
                  <a:srgbClr val="FF0000"/>
                </a:solidFill>
                <a:cs typeface="Arial" panose="020B0604020202020204" pitchFamily="34" charset="0"/>
              </a:rPr>
              <a:t>€209,818</a:t>
            </a: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en-US" altLang="en-US" sz="2500" b="1"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altLang="en-US" sz="2500">
                <a:cs typeface="Arial" panose="020B0604020202020204" pitchFamily="34" charset="0"/>
              </a:rPr>
              <a:t> The </a:t>
            </a:r>
            <a:r>
              <a:rPr lang="en-US" altLang="en-US" sz="2500" b="1">
                <a:solidFill>
                  <a:srgbClr val="FF0000"/>
                </a:solidFill>
                <a:cs typeface="Arial" panose="020B0604020202020204" pitchFamily="34" charset="0"/>
              </a:rPr>
              <a:t>total expenditure </a:t>
            </a:r>
            <a:r>
              <a:rPr lang="en-US" altLang="en-US" sz="2500">
                <a:cs typeface="Arial" panose="020B0604020202020204" pitchFamily="34" charset="0"/>
              </a:rPr>
              <a:t>amounted to </a:t>
            </a:r>
            <a:r>
              <a:rPr lang="en-US" altLang="en-US" sz="2500" b="1">
                <a:solidFill>
                  <a:srgbClr val="FF0000"/>
                </a:solidFill>
                <a:cs typeface="Arial" panose="020B0604020202020204" pitchFamily="34" charset="0"/>
              </a:rPr>
              <a:t>€139,773</a:t>
            </a: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en-US" altLang="en-US" sz="2500" b="1"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en-US" altLang="en-US" sz="2500" b="1"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altLang="en-US" sz="2500" b="1">
                <a:cs typeface="Arial" panose="020B0604020202020204" pitchFamily="34" charset="0"/>
              </a:rPr>
              <a:t> </a:t>
            </a:r>
            <a:r>
              <a:rPr lang="en-US" altLang="en-US" sz="2500">
                <a:cs typeface="Arial" panose="020B0604020202020204" pitchFamily="34" charset="0"/>
              </a:rPr>
              <a:t>This resulted in a </a:t>
            </a:r>
            <a:r>
              <a:rPr lang="en-US" altLang="en-US" sz="2500" b="1">
                <a:solidFill>
                  <a:srgbClr val="FF0000"/>
                </a:solidFill>
                <a:cs typeface="Arial" panose="020B0604020202020204" pitchFamily="34" charset="0"/>
              </a:rPr>
              <a:t>Surplus</a:t>
            </a:r>
            <a:r>
              <a:rPr lang="en-US" altLang="en-US" sz="2500" b="1">
                <a:cs typeface="Arial" panose="020B0604020202020204" pitchFamily="34" charset="0"/>
              </a:rPr>
              <a:t> </a:t>
            </a:r>
            <a:r>
              <a:rPr lang="en-US" altLang="en-US" sz="2500">
                <a:cs typeface="Arial" panose="020B0604020202020204" pitchFamily="34" charset="0"/>
              </a:rPr>
              <a:t>of </a:t>
            </a:r>
            <a:r>
              <a:rPr lang="en-US" altLang="en-US" sz="2500" b="1">
                <a:solidFill>
                  <a:srgbClr val="FF0000"/>
                </a:solidFill>
                <a:cs typeface="Arial" panose="020B0604020202020204" pitchFamily="34" charset="0"/>
              </a:rPr>
              <a:t>€70,045 </a:t>
            </a:r>
            <a:r>
              <a:rPr lang="en-US" altLang="en-US" sz="2500">
                <a:cs typeface="Arial" panose="020B0604020202020204" pitchFamily="34" charset="0"/>
              </a:rPr>
              <a:t>for the period.</a:t>
            </a: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en-GB" altLang="en-US" sz="2500" b="1"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altLang="en-US" sz="2500">
                <a:cs typeface="Arial" panose="020B0604020202020204" pitchFamily="34" charset="0"/>
              </a:rPr>
              <a:t>Total accumulated fund </a:t>
            </a:r>
            <a:r>
              <a:rPr lang="en-US" altLang="en-US" sz="2500" b="1">
                <a:cs typeface="Arial" panose="020B0604020202020204" pitchFamily="34" charset="0"/>
              </a:rPr>
              <a:t>(</a:t>
            </a:r>
            <a:r>
              <a:rPr lang="en-US" altLang="en-US" sz="2500" b="1">
                <a:solidFill>
                  <a:srgbClr val="FF0000"/>
                </a:solidFill>
                <a:cs typeface="Arial" panose="020B0604020202020204" pitchFamily="34" charset="0"/>
              </a:rPr>
              <a:t>Reserves</a:t>
            </a:r>
            <a:r>
              <a:rPr lang="en-US" altLang="en-US" sz="2500" b="1">
                <a:cs typeface="Arial" panose="020B0604020202020204" pitchFamily="34" charset="0"/>
              </a:rPr>
              <a:t>) </a:t>
            </a:r>
            <a:r>
              <a:rPr lang="en-US" altLang="en-US" sz="2500">
                <a:cs typeface="Arial" panose="020B0604020202020204" pitchFamily="34" charset="0"/>
              </a:rPr>
              <a:t>amounted to </a:t>
            </a:r>
            <a:r>
              <a:rPr lang="en-US" altLang="en-US" sz="2500" b="1">
                <a:solidFill>
                  <a:srgbClr val="FF0000"/>
                </a:solidFill>
                <a:cs typeface="Arial" panose="020B0604020202020204" pitchFamily="34" charset="0"/>
              </a:rPr>
              <a:t>€490,912</a:t>
            </a:r>
            <a:r>
              <a:rPr lang="en-US" altLang="en-US" sz="250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en-US" altLang="en-US" sz="2500"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altLang="en-US" sz="2500">
                <a:cs typeface="Arial" panose="020B0604020202020204" pitchFamily="34" charset="0"/>
              </a:rPr>
              <a:t>This represents the </a:t>
            </a:r>
            <a:r>
              <a:rPr lang="en-US" altLang="en-US" sz="2500" b="1">
                <a:solidFill>
                  <a:srgbClr val="FF0000"/>
                </a:solidFill>
                <a:cs typeface="Arial" panose="020B0604020202020204" pitchFamily="34" charset="0"/>
              </a:rPr>
              <a:t>bank balance </a:t>
            </a:r>
            <a:r>
              <a:rPr lang="en-US" altLang="en-US" sz="2500">
                <a:cs typeface="Arial" panose="020B0604020202020204" pitchFamily="34" charset="0"/>
              </a:rPr>
              <a:t>of </a:t>
            </a:r>
            <a:r>
              <a:rPr lang="en-US" altLang="en-US" sz="2500" b="1">
                <a:solidFill>
                  <a:srgbClr val="FF0000"/>
                </a:solidFill>
                <a:cs typeface="Arial" panose="020B0604020202020204" pitchFamily="34" charset="0"/>
              </a:rPr>
              <a:t>€490,912.</a:t>
            </a: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en-US" altLang="en-US" sz="2500"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Clr>
                <a:srgbClr val="FF0000"/>
              </a:buClr>
            </a:pPr>
            <a:r>
              <a:rPr lang="en-US" altLang="en-US" sz="2500" b="1">
                <a:solidFill>
                  <a:srgbClr val="FF0000"/>
                </a:solidFill>
                <a:cs typeface="Arial" panose="020B0604020202020204" pitchFamily="34" charset="0"/>
              </a:rPr>
              <a:t>**The actual </a:t>
            </a:r>
            <a:r>
              <a:rPr lang="en-US" altLang="en-US" sz="2500" b="1">
                <a:cs typeface="Arial" panose="020B0604020202020204" pitchFamily="34" charset="0"/>
              </a:rPr>
              <a:t>financial position and performance </a:t>
            </a:r>
            <a:r>
              <a:rPr lang="en-US" altLang="en-US" sz="2500" b="1">
                <a:solidFill>
                  <a:srgbClr val="FF0000"/>
                </a:solidFill>
                <a:cs typeface="Arial" panose="020B0604020202020204" pitchFamily="34" charset="0"/>
              </a:rPr>
              <a:t>is depicted by </a:t>
            </a:r>
            <a:r>
              <a:rPr lang="en-US" altLang="en-US" sz="2500" b="1">
                <a:cs typeface="Arial" panose="020B0604020202020204" pitchFamily="34" charset="0"/>
              </a:rPr>
              <a:t>the statements as follows </a:t>
            </a:r>
            <a:r>
              <a:rPr lang="en-US" altLang="en-US" sz="2500" b="1">
                <a:solidFill>
                  <a:srgbClr val="FF0000"/>
                </a:solidFill>
                <a:cs typeface="Arial" panose="020B0604020202020204" pitchFamily="34" charset="0"/>
              </a:rPr>
              <a:t>(next slides):</a:t>
            </a: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en-US" alt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Date Placeholder 3">
            <a:extLst>
              <a:ext uri="{FF2B5EF4-FFF2-40B4-BE49-F238E27FC236}">
                <a16:creationId xmlns:a16="http://schemas.microsoft.com/office/drawing/2014/main" id="{E649165A-9934-6EE0-B1FF-5540ED8A217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20DB505-165A-40AB-8116-46E6DB4A0489}" type="datetime4">
              <a:rPr lang="en-US" smtClean="0"/>
              <a:pPr>
                <a:defRPr/>
              </a:pPr>
              <a:t>May 7, 2023</a:t>
            </a:fld>
            <a:endParaRPr lang="en-US" dirty="0"/>
          </a:p>
        </p:txBody>
      </p:sp>
      <p:sp>
        <p:nvSpPr>
          <p:cNvPr id="22531" name="Slide Number Placeholder 4">
            <a:extLst>
              <a:ext uri="{FF2B5EF4-FFF2-40B4-BE49-F238E27FC236}">
                <a16:creationId xmlns:a16="http://schemas.microsoft.com/office/drawing/2014/main" id="{F9CA566B-FE31-4870-789E-D2900E3D9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F08C489-4ED7-4C7D-A4B5-DB1D424AEA62}" type="slidenum">
              <a:rPr lang="en-US" altLang="en-US" sz="1200" smtClean="0">
                <a:solidFill>
                  <a:srgbClr val="B5A788"/>
                </a:solidFill>
              </a:rPr>
              <a:pPr/>
              <a:t>6</a:t>
            </a:fld>
            <a:endParaRPr lang="en-US" altLang="en-US" sz="1200">
              <a:solidFill>
                <a:srgbClr val="B5A788"/>
              </a:solidFill>
            </a:endParaRPr>
          </a:p>
        </p:txBody>
      </p:sp>
      <p:sp>
        <p:nvSpPr>
          <p:cNvPr id="22532" name="Slide Number Placeholder 5">
            <a:extLst>
              <a:ext uri="{FF2B5EF4-FFF2-40B4-BE49-F238E27FC236}">
                <a16:creationId xmlns:a16="http://schemas.microsoft.com/office/drawing/2014/main" id="{81B4973F-80F2-2A55-24DC-F912D11F0E0B}"/>
              </a:ext>
            </a:extLst>
          </p:cNvPr>
          <p:cNvSpPr txBox="1">
            <a:spLocks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31C1A538-851E-4230-B8E7-6E4C1639A2C9}" type="slidenum">
              <a:rPr lang="en-US" altLang="en-US" sz="1400">
                <a:solidFill>
                  <a:srgbClr val="B2B2B2"/>
                </a:solidFill>
              </a:rPr>
              <a:pPr algn="r" eaLnBrk="1" hangingPunct="1"/>
              <a:t>6</a:t>
            </a:fld>
            <a:endParaRPr lang="en-US" altLang="en-US" sz="1400">
              <a:solidFill>
                <a:srgbClr val="B2B2B2"/>
              </a:solidFill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ACFE499C-BBDB-58EC-80BF-FCD81FB5E7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00"/>
            <a:ext cx="8915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r>
              <a:rPr lang="en-GB" sz="3600" b="1" kern="0" dirty="0">
                <a:solidFill>
                  <a:srgbClr val="FF6600"/>
                </a:solidFill>
                <a:latin typeface="+mj-lt"/>
                <a:ea typeface="+mj-ea"/>
                <a:cs typeface="+mj-cs"/>
              </a:rPr>
              <a:t>	</a:t>
            </a:r>
            <a:r>
              <a:rPr lang="en-GB" sz="3600" b="1" u="sng" kern="0" dirty="0">
                <a:solidFill>
                  <a:srgbClr val="FF6600"/>
                </a:solidFill>
                <a:latin typeface="+mj-lt"/>
                <a:ea typeface="+mj-ea"/>
                <a:cs typeface="+mj-cs"/>
              </a:rPr>
              <a:t>FINANCIAL STATEMENTS</a:t>
            </a:r>
            <a:endParaRPr lang="en-GB" sz="3600" b="1" kern="0" dirty="0">
              <a:solidFill>
                <a:srgbClr val="FF6600"/>
              </a:solidFill>
              <a:latin typeface="+mj-lt"/>
              <a:ea typeface="+mj-ea"/>
              <a:cs typeface="+mj-cs"/>
            </a:endParaRPr>
          </a:p>
          <a:p>
            <a:pPr eaLnBrk="1" hangingPunct="1">
              <a:defRPr/>
            </a:pPr>
            <a:endParaRPr lang="en-US" sz="3600" b="1" u="sng" kern="0" dirty="0">
              <a:solidFill>
                <a:srgbClr val="FF6600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2534" name="Object 1">
            <a:extLst>
              <a:ext uri="{FF2B5EF4-FFF2-40B4-BE49-F238E27FC236}">
                <a16:creationId xmlns:a16="http://schemas.microsoft.com/office/drawing/2014/main" id="{6C3F89D0-AC1F-01C3-E671-36183A6027F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66800" y="457200"/>
          <a:ext cx="8077200" cy="609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8477172" imgH="5187973" progId="Excel.Sheet.12">
                  <p:embed/>
                </p:oleObj>
              </mc:Choice>
              <mc:Fallback>
                <p:oleObj name="Worksheet" r:id="rId3" imgW="8477172" imgH="5187973" progId="Excel.Shee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457200"/>
                        <a:ext cx="8077200" cy="609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Date Placeholder 3">
            <a:extLst>
              <a:ext uri="{FF2B5EF4-FFF2-40B4-BE49-F238E27FC236}">
                <a16:creationId xmlns:a16="http://schemas.microsoft.com/office/drawing/2014/main" id="{CCE50455-3ED5-8600-8502-294098374A7C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20DB505-165A-40AB-8116-46E6DB4A0489}" type="datetime4">
              <a:rPr lang="en-US" smtClean="0"/>
              <a:pPr>
                <a:defRPr/>
              </a:pPr>
              <a:t>May 7, 2023</a:t>
            </a:fld>
            <a:endParaRPr lang="en-US" dirty="0"/>
          </a:p>
        </p:txBody>
      </p:sp>
      <p:sp>
        <p:nvSpPr>
          <p:cNvPr id="24579" name="Slide Number Placeholder 4">
            <a:extLst>
              <a:ext uri="{FF2B5EF4-FFF2-40B4-BE49-F238E27FC236}">
                <a16:creationId xmlns:a16="http://schemas.microsoft.com/office/drawing/2014/main" id="{CE9562ED-5E94-6A6C-3AB9-C814EA002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4423EE5-334F-4112-BFBF-406EAFB3F03A}" type="slidenum">
              <a:rPr lang="en-US" altLang="en-US" sz="1200" smtClean="0">
                <a:solidFill>
                  <a:srgbClr val="B5A788"/>
                </a:solidFill>
              </a:rPr>
              <a:pPr/>
              <a:t>7</a:t>
            </a:fld>
            <a:endParaRPr lang="en-US" altLang="en-US" sz="1200">
              <a:solidFill>
                <a:srgbClr val="B5A788"/>
              </a:solidFill>
            </a:endParaRPr>
          </a:p>
        </p:txBody>
      </p:sp>
      <p:sp>
        <p:nvSpPr>
          <p:cNvPr id="24580" name="Slide Number Placeholder 5">
            <a:extLst>
              <a:ext uri="{FF2B5EF4-FFF2-40B4-BE49-F238E27FC236}">
                <a16:creationId xmlns:a16="http://schemas.microsoft.com/office/drawing/2014/main" id="{DF8BA961-A74F-5BFF-836F-562DD7690FBE}"/>
              </a:ext>
            </a:extLst>
          </p:cNvPr>
          <p:cNvSpPr txBox="1">
            <a:spLocks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22BA3A16-E346-4791-8233-CCADD27F0C4E}" type="slidenum">
              <a:rPr lang="en-US" altLang="en-US" sz="1400">
                <a:solidFill>
                  <a:srgbClr val="B2B2B2"/>
                </a:solidFill>
              </a:rPr>
              <a:pPr algn="r" eaLnBrk="1" hangingPunct="1"/>
              <a:t>7</a:t>
            </a:fld>
            <a:endParaRPr lang="en-US" altLang="en-US" sz="1400">
              <a:solidFill>
                <a:srgbClr val="B2B2B2"/>
              </a:solidFill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A092ED71-3925-966E-B127-109E9F42D9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00"/>
            <a:ext cx="8915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r>
              <a:rPr lang="en-GB" sz="3600" b="1" kern="0" dirty="0">
                <a:solidFill>
                  <a:srgbClr val="FF6600"/>
                </a:solidFill>
              </a:rPr>
              <a:t>	</a:t>
            </a:r>
            <a:r>
              <a:rPr lang="en-GB" sz="3600" b="1" u="sng" kern="0" dirty="0">
                <a:solidFill>
                  <a:srgbClr val="FF6600"/>
                </a:solidFill>
              </a:rPr>
              <a:t>FINANCIAL STATEMENTS</a:t>
            </a:r>
            <a:endParaRPr lang="en-GB" sz="3600" b="1" kern="0" dirty="0">
              <a:solidFill>
                <a:srgbClr val="FF6600"/>
              </a:solidFill>
            </a:endParaRPr>
          </a:p>
          <a:p>
            <a:pPr eaLnBrk="1" hangingPunct="1">
              <a:defRPr/>
            </a:pPr>
            <a:endParaRPr lang="en-US" sz="3600" b="1" u="sng" kern="0" dirty="0">
              <a:solidFill>
                <a:srgbClr val="FF66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4582" name="Rectangle 3">
            <a:extLst>
              <a:ext uri="{FF2B5EF4-FFF2-40B4-BE49-F238E27FC236}">
                <a16:creationId xmlns:a16="http://schemas.microsoft.com/office/drawing/2014/main" id="{1CEDB8AD-6132-999C-AC37-31FAD8A1C0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457200"/>
            <a:ext cx="88392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en-US" altLang="en-US" sz="1900" b="1"/>
          </a:p>
        </p:txBody>
      </p:sp>
      <p:graphicFrame>
        <p:nvGraphicFramePr>
          <p:cNvPr id="24583" name="Object 2">
            <a:extLst>
              <a:ext uri="{FF2B5EF4-FFF2-40B4-BE49-F238E27FC236}">
                <a16:creationId xmlns:a16="http://schemas.microsoft.com/office/drawing/2014/main" id="{6477C7F8-AC25-3883-1C4F-350C0BF0AE3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08075" y="609600"/>
          <a:ext cx="7962900" cy="594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8477172" imgH="3860846" progId="Excel.Sheet.12">
                  <p:embed/>
                </p:oleObj>
              </mc:Choice>
              <mc:Fallback>
                <p:oleObj name="Worksheet" r:id="rId3" imgW="8477172" imgH="3860846" progId="Excel.Shee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8075" y="609600"/>
                        <a:ext cx="7962900" cy="594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Date Placeholder 3">
            <a:extLst>
              <a:ext uri="{FF2B5EF4-FFF2-40B4-BE49-F238E27FC236}">
                <a16:creationId xmlns:a16="http://schemas.microsoft.com/office/drawing/2014/main" id="{3AB82514-7EE0-7389-C422-7FECB0B167A6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20DB505-165A-40AB-8116-46E6DB4A0489}" type="datetime4">
              <a:rPr lang="en-US" smtClean="0"/>
              <a:pPr>
                <a:defRPr/>
              </a:pPr>
              <a:t>May 7, 2023</a:t>
            </a:fld>
            <a:endParaRPr lang="en-US" dirty="0"/>
          </a:p>
        </p:txBody>
      </p:sp>
      <p:sp>
        <p:nvSpPr>
          <p:cNvPr id="26627" name="Slide Number Placeholder 4">
            <a:extLst>
              <a:ext uri="{FF2B5EF4-FFF2-40B4-BE49-F238E27FC236}">
                <a16:creationId xmlns:a16="http://schemas.microsoft.com/office/drawing/2014/main" id="{2100837C-CE39-580D-628E-3C88B19B1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FC33934-87DA-4BA8-8912-05DA5384AC44}" type="slidenum">
              <a:rPr lang="en-US" altLang="en-US" sz="1200" smtClean="0">
                <a:solidFill>
                  <a:srgbClr val="B5A788"/>
                </a:solidFill>
              </a:rPr>
              <a:pPr/>
              <a:t>8</a:t>
            </a:fld>
            <a:endParaRPr lang="en-US" altLang="en-US" sz="1200">
              <a:solidFill>
                <a:srgbClr val="B5A788"/>
              </a:solidFill>
            </a:endParaRPr>
          </a:p>
        </p:txBody>
      </p:sp>
      <p:sp>
        <p:nvSpPr>
          <p:cNvPr id="26628" name="Slide Number Placeholder 5">
            <a:extLst>
              <a:ext uri="{FF2B5EF4-FFF2-40B4-BE49-F238E27FC236}">
                <a16:creationId xmlns:a16="http://schemas.microsoft.com/office/drawing/2014/main" id="{21D947BF-D95E-9D39-4E1A-FB5B66E41EBD}"/>
              </a:ext>
            </a:extLst>
          </p:cNvPr>
          <p:cNvSpPr txBox="1">
            <a:spLocks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202FBE95-84A7-45D2-812D-3EAB336BDD6F}" type="slidenum">
              <a:rPr lang="en-US" altLang="en-US" sz="1400">
                <a:solidFill>
                  <a:srgbClr val="B2B2B2"/>
                </a:solidFill>
              </a:rPr>
              <a:pPr algn="r" eaLnBrk="1" hangingPunct="1"/>
              <a:t>8</a:t>
            </a:fld>
            <a:endParaRPr lang="en-US" altLang="en-US" sz="1400">
              <a:solidFill>
                <a:srgbClr val="B2B2B2"/>
              </a:solidFill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BEF7619E-02A0-7F94-F27E-C4E36C45FB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00"/>
            <a:ext cx="8915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r>
              <a:rPr lang="en-GB" sz="3600" b="1" kern="0" dirty="0">
                <a:solidFill>
                  <a:srgbClr val="FF6600"/>
                </a:solidFill>
              </a:rPr>
              <a:t>	</a:t>
            </a:r>
            <a:r>
              <a:rPr lang="en-GB" sz="3600" b="1" u="sng" kern="0" dirty="0">
                <a:solidFill>
                  <a:srgbClr val="FF6600"/>
                </a:solidFill>
              </a:rPr>
              <a:t>FINANCIAL STATEMENTS: Detailed</a:t>
            </a:r>
            <a:endParaRPr lang="en-GB" sz="3600" b="1" kern="0" dirty="0">
              <a:solidFill>
                <a:srgbClr val="FF6600"/>
              </a:solidFill>
            </a:endParaRPr>
          </a:p>
          <a:p>
            <a:pPr eaLnBrk="1" hangingPunct="1">
              <a:defRPr/>
            </a:pPr>
            <a:endParaRPr lang="en-US" sz="3600" b="1" u="sng" kern="0" dirty="0">
              <a:solidFill>
                <a:srgbClr val="FF66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6630" name="Rectangle 3">
            <a:extLst>
              <a:ext uri="{FF2B5EF4-FFF2-40B4-BE49-F238E27FC236}">
                <a16:creationId xmlns:a16="http://schemas.microsoft.com/office/drawing/2014/main" id="{40DE41CA-DDD2-C99F-E033-D320305C43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457200"/>
            <a:ext cx="88392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en-US" altLang="en-US" sz="1900" b="1"/>
          </a:p>
        </p:txBody>
      </p:sp>
      <p:graphicFrame>
        <p:nvGraphicFramePr>
          <p:cNvPr id="26631" name="Object 4">
            <a:extLst>
              <a:ext uri="{FF2B5EF4-FFF2-40B4-BE49-F238E27FC236}">
                <a16:creationId xmlns:a16="http://schemas.microsoft.com/office/drawing/2014/main" id="{62BA2D10-AE44-69C6-9231-15AF6BFCA66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66800" y="495300"/>
          <a:ext cx="8004175" cy="609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7296124" imgH="5575346" progId="Excel.Sheet.12">
                  <p:embed/>
                </p:oleObj>
              </mc:Choice>
              <mc:Fallback>
                <p:oleObj name="Worksheet" r:id="rId3" imgW="7296124" imgH="5575346" progId="Excel.Sheet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495300"/>
                        <a:ext cx="8004175" cy="609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Date Placeholder 3">
            <a:extLst>
              <a:ext uri="{FF2B5EF4-FFF2-40B4-BE49-F238E27FC236}">
                <a16:creationId xmlns:a16="http://schemas.microsoft.com/office/drawing/2014/main" id="{E51419BD-DD75-9891-EE73-4F419415EA98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20DB505-165A-40AB-8116-46E6DB4A0489}" type="datetime4">
              <a:rPr lang="en-US" smtClean="0"/>
              <a:pPr>
                <a:defRPr/>
              </a:pPr>
              <a:t>May 7, 2023</a:t>
            </a:fld>
            <a:endParaRPr lang="en-US" dirty="0"/>
          </a:p>
        </p:txBody>
      </p:sp>
      <p:sp>
        <p:nvSpPr>
          <p:cNvPr id="28675" name="Slide Number Placeholder 4">
            <a:extLst>
              <a:ext uri="{FF2B5EF4-FFF2-40B4-BE49-F238E27FC236}">
                <a16:creationId xmlns:a16="http://schemas.microsoft.com/office/drawing/2014/main" id="{CF16DC4B-9E75-DACF-8B8C-4B2091BEB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8C367B8-86C9-46F4-9B29-073F225D8964}" type="slidenum">
              <a:rPr lang="en-US" altLang="en-US" sz="1200" smtClean="0">
                <a:solidFill>
                  <a:srgbClr val="B5A788"/>
                </a:solidFill>
              </a:rPr>
              <a:pPr/>
              <a:t>9</a:t>
            </a:fld>
            <a:endParaRPr lang="en-US" altLang="en-US" sz="1200">
              <a:solidFill>
                <a:srgbClr val="B5A788"/>
              </a:solidFill>
            </a:endParaRPr>
          </a:p>
        </p:txBody>
      </p:sp>
      <p:sp>
        <p:nvSpPr>
          <p:cNvPr id="28676" name="Slide Number Placeholder 5">
            <a:extLst>
              <a:ext uri="{FF2B5EF4-FFF2-40B4-BE49-F238E27FC236}">
                <a16:creationId xmlns:a16="http://schemas.microsoft.com/office/drawing/2014/main" id="{53BBB512-DDDE-27F5-FAB7-1749118CAD2F}"/>
              </a:ext>
            </a:extLst>
          </p:cNvPr>
          <p:cNvSpPr txBox="1">
            <a:spLocks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5F1E8A48-40BE-4461-83CB-8610EEB6B43F}" type="slidenum">
              <a:rPr lang="en-US" altLang="en-US" sz="1400">
                <a:solidFill>
                  <a:srgbClr val="B2B2B2"/>
                </a:solidFill>
              </a:rPr>
              <a:pPr algn="r" eaLnBrk="1" hangingPunct="1"/>
              <a:t>9</a:t>
            </a:fld>
            <a:endParaRPr lang="en-US" altLang="en-US" sz="1400">
              <a:solidFill>
                <a:srgbClr val="B2B2B2"/>
              </a:solidFill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49A5CE3E-7F3B-6CF7-0445-6ED601EF39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00"/>
            <a:ext cx="8915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r>
              <a:rPr lang="en-GB" sz="3600" b="1" kern="0" dirty="0">
                <a:solidFill>
                  <a:srgbClr val="FF6600"/>
                </a:solidFill>
              </a:rPr>
              <a:t>	</a:t>
            </a:r>
            <a:r>
              <a:rPr lang="en-GB" sz="3600" b="1" u="sng" kern="0" dirty="0">
                <a:solidFill>
                  <a:srgbClr val="FF6600"/>
                </a:solidFill>
              </a:rPr>
              <a:t>FINANCIAL STATEMENTS: Detailed</a:t>
            </a:r>
            <a:endParaRPr lang="en-GB" sz="3600" b="1" kern="0" dirty="0">
              <a:solidFill>
                <a:srgbClr val="FF6600"/>
              </a:solidFill>
            </a:endParaRPr>
          </a:p>
          <a:p>
            <a:pPr eaLnBrk="1" hangingPunct="1">
              <a:defRPr/>
            </a:pPr>
            <a:endParaRPr lang="en-US" sz="3600" b="1" u="sng" kern="0" dirty="0">
              <a:solidFill>
                <a:srgbClr val="FF66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8678" name="Rectangle 3">
            <a:extLst>
              <a:ext uri="{FF2B5EF4-FFF2-40B4-BE49-F238E27FC236}">
                <a16:creationId xmlns:a16="http://schemas.microsoft.com/office/drawing/2014/main" id="{59AED1A9-842C-42DB-3B3B-35A256F4A5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457200"/>
            <a:ext cx="88392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en-US" altLang="en-US" sz="1900" b="1"/>
          </a:p>
        </p:txBody>
      </p:sp>
      <p:graphicFrame>
        <p:nvGraphicFramePr>
          <p:cNvPr id="28679" name="Object 1">
            <a:extLst>
              <a:ext uri="{FF2B5EF4-FFF2-40B4-BE49-F238E27FC236}">
                <a16:creationId xmlns:a16="http://schemas.microsoft.com/office/drawing/2014/main" id="{2B533AF7-4D82-1DE3-AD2F-7DBFEF30DFE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66800" y="501650"/>
          <a:ext cx="8004175" cy="605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7296124" imgH="5315158" progId="Excel.Sheet.12">
                  <p:embed/>
                </p:oleObj>
              </mc:Choice>
              <mc:Fallback>
                <p:oleObj name="Worksheet" r:id="rId3" imgW="7296124" imgH="5315158" progId="Excel.Shee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501650"/>
                        <a:ext cx="8004175" cy="605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GTB presentation template">
  <a:themeElements>
    <a:clrScheme name="GTB presentation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TB presentation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TB presentatio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TB presentation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TB presentatio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TB presentation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TB presentation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TB presentation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TB presentation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TB presentation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TB presentation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TB presentation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TB presentation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TB presentation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31142</TotalTime>
  <Words>1947</Words>
  <Application>Microsoft Office PowerPoint</Application>
  <PresentationFormat>On-screen Show (4:3)</PresentationFormat>
  <Paragraphs>439</Paragraphs>
  <Slides>37</Slides>
  <Notes>36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7" baseType="lpstr">
      <vt:lpstr>Arial</vt:lpstr>
      <vt:lpstr>Wingdings</vt:lpstr>
      <vt:lpstr>Gill Sans MT</vt:lpstr>
      <vt:lpstr>Wingdings 2</vt:lpstr>
      <vt:lpstr>Verdana</vt:lpstr>
      <vt:lpstr>Arial Narrow</vt:lpstr>
      <vt:lpstr>Times New Roman</vt:lpstr>
      <vt:lpstr>GTB presentation template</vt:lpstr>
      <vt:lpstr>Solstice</vt:lpstr>
      <vt:lpstr>Microsoft Excel Worksheet</vt:lpstr>
      <vt:lpstr>WCO – WCA REGION  FINANCE COMMITTEE (FC)PRESENTATION:  26TH EXPERTS MEETING (24.05.22) AND 28TH CONFERENCE OF DIRECTORS GENERAL OF CUSTOMS (26.05.22) OF THE WCO-WCA: BRAZZAVILLE </vt:lpstr>
      <vt:lpstr>PowerPoint Presentation</vt:lpstr>
      <vt:lpstr>PART 1   FINANCIAL STATEMENTS  2021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PART 2   REGIONAL BUDGET 2022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CONCLUSION: WITH GOOD LEADERSHIP TEAMWORK &amp; DETERMINATION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Title-Arial Bold 32pts</dc:title>
  <dc:creator>Administrator</dc:creator>
  <cp:lastModifiedBy>Cherno Omar BARRY</cp:lastModifiedBy>
  <cp:revision>2072</cp:revision>
  <cp:lastPrinted>2016-05-26T14:58:47Z</cp:lastPrinted>
  <dcterms:created xsi:type="dcterms:W3CDTF">2006-03-09T15:17:27Z</dcterms:created>
  <dcterms:modified xsi:type="dcterms:W3CDTF">2023-05-07T23:50:43Z</dcterms:modified>
</cp:coreProperties>
</file>